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notesSlides/notesSlide7.xml" ContentType="application/vnd.openxmlformats-officedocument.presentationml.notesSlide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notesSlides/notesSlide10.xml" ContentType="application/vnd.openxmlformats-officedocument.presentationml.notesSlide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notesSlides/notesSlide14.xml" ContentType="application/vnd.openxmlformats-officedocument.presentationml.notesSlide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notesSlides/notesSlide15.xml" ContentType="application/vnd.openxmlformats-officedocument.presentationml.notesSlide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notesSlides/notesSlide34.xml" ContentType="application/vnd.openxmlformats-officedocument.presentationml.notesSlide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305" r:id="rId3"/>
    <p:sldId id="306" r:id="rId4"/>
    <p:sldId id="307" r:id="rId5"/>
    <p:sldId id="258" r:id="rId6"/>
    <p:sldId id="265" r:id="rId7"/>
    <p:sldId id="308" r:id="rId8"/>
    <p:sldId id="260" r:id="rId9"/>
    <p:sldId id="266" r:id="rId10"/>
    <p:sldId id="403" r:id="rId11"/>
    <p:sldId id="435" r:id="rId12"/>
    <p:sldId id="436" r:id="rId13"/>
    <p:sldId id="437" r:id="rId14"/>
    <p:sldId id="438" r:id="rId15"/>
    <p:sldId id="404" r:id="rId16"/>
    <p:sldId id="405" r:id="rId17"/>
    <p:sldId id="406" r:id="rId18"/>
    <p:sldId id="262" r:id="rId19"/>
    <p:sldId id="447" r:id="rId20"/>
    <p:sldId id="269" r:id="rId21"/>
    <p:sldId id="270" r:id="rId22"/>
    <p:sldId id="271" r:id="rId23"/>
    <p:sldId id="272" r:id="rId24"/>
    <p:sldId id="274" r:id="rId25"/>
    <p:sldId id="407" r:id="rId26"/>
    <p:sldId id="410" r:id="rId27"/>
    <p:sldId id="408" r:id="rId28"/>
    <p:sldId id="445" r:id="rId29"/>
    <p:sldId id="446" r:id="rId30"/>
    <p:sldId id="412" r:id="rId31"/>
    <p:sldId id="413" r:id="rId32"/>
    <p:sldId id="411" r:id="rId33"/>
    <p:sldId id="414" r:id="rId34"/>
    <p:sldId id="415" r:id="rId35"/>
    <p:sldId id="281" r:id="rId36"/>
    <p:sldId id="283" r:id="rId37"/>
    <p:sldId id="284" r:id="rId38"/>
    <p:sldId id="448" r:id="rId39"/>
    <p:sldId id="417" r:id="rId40"/>
    <p:sldId id="420" r:id="rId41"/>
    <p:sldId id="285" r:id="rId42"/>
    <p:sldId id="421" r:id="rId43"/>
    <p:sldId id="422" r:id="rId44"/>
    <p:sldId id="452" r:id="rId45"/>
    <p:sldId id="418" r:id="rId46"/>
    <p:sldId id="439" r:id="rId47"/>
    <p:sldId id="440" r:id="rId48"/>
    <p:sldId id="423" r:id="rId49"/>
    <p:sldId id="288" r:id="rId50"/>
    <p:sldId id="424" r:id="rId51"/>
    <p:sldId id="441" r:id="rId52"/>
    <p:sldId id="442" r:id="rId53"/>
    <p:sldId id="443" r:id="rId54"/>
    <p:sldId id="444" r:id="rId55"/>
    <p:sldId id="290" r:id="rId56"/>
    <p:sldId id="451" r:id="rId57"/>
    <p:sldId id="427" r:id="rId58"/>
    <p:sldId id="429" r:id="rId59"/>
    <p:sldId id="450" r:id="rId60"/>
    <p:sldId id="430" r:id="rId61"/>
    <p:sldId id="428" r:id="rId62"/>
    <p:sldId id="425" r:id="rId63"/>
    <p:sldId id="426" r:id="rId64"/>
    <p:sldId id="273" r:id="rId65"/>
    <p:sldId id="277" r:id="rId66"/>
    <p:sldId id="278" r:id="rId67"/>
    <p:sldId id="279" r:id="rId68"/>
    <p:sldId id="433" r:id="rId69"/>
    <p:sldId id="434" r:id="rId70"/>
    <p:sldId id="449" r:id="rId71"/>
    <p:sldId id="431" r:id="rId72"/>
    <p:sldId id="432" r:id="rId73"/>
    <p:sldId id="416" r:id="rId7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8B214A-230B-4C9C-9799-4C0DD1B7E457}" v="421" dt="2022-10-22T12:28:32.9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2403" autoAdjust="0"/>
  </p:normalViewPr>
  <p:slideViewPr>
    <p:cSldViewPr snapToGrid="0">
      <p:cViewPr varScale="1">
        <p:scale>
          <a:sx n="100" d="100"/>
          <a:sy n="100" d="100"/>
        </p:scale>
        <p:origin x="2552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16100D14-8AB7-49A5-8C48-E8332A950385}"/>
    <pc:docChg chg="undo custSel addSld delSld modSld">
      <pc:chgData name="Daniel Schwarz" userId="5bb35bb8-905a-4742-88d9-33d9089732e7" providerId="ADAL" clId="{16100D14-8AB7-49A5-8C48-E8332A950385}" dt="2020-12-06T10:48:32.305" v="1358" actId="20577"/>
      <pc:docMkLst>
        <pc:docMk/>
      </pc:docMkLst>
      <pc:sldChg chg="modSp">
        <pc:chgData name="Daniel Schwarz" userId="5bb35bb8-905a-4742-88d9-33d9089732e7" providerId="ADAL" clId="{16100D14-8AB7-49A5-8C48-E8332A950385}" dt="2020-11-16T21:50:11.156" v="3" actId="20577"/>
        <pc:sldMkLst>
          <pc:docMk/>
          <pc:sldMk cId="2198096012" sldId="258"/>
        </pc:sldMkLst>
        <pc:spChg chg="mod">
          <ac:chgData name="Daniel Schwarz" userId="5bb35bb8-905a-4742-88d9-33d9089732e7" providerId="ADAL" clId="{16100D14-8AB7-49A5-8C48-E8332A950385}" dt="2020-11-16T21:50:11.156" v="3" actId="20577"/>
          <ac:spMkLst>
            <pc:docMk/>
            <pc:sldMk cId="2198096012" sldId="258"/>
            <ac:spMk id="3" creationId="{8E88B5D4-D7F5-4511-9053-D56E2E160C23}"/>
          </ac:spMkLst>
        </pc:spChg>
      </pc:sldChg>
      <pc:sldChg chg="addSp modSp mod modAnim">
        <pc:chgData name="Daniel Schwarz" userId="5bb35bb8-905a-4742-88d9-33d9089732e7" providerId="ADAL" clId="{16100D14-8AB7-49A5-8C48-E8332A950385}" dt="2020-11-18T17:23:54.739" v="92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16100D14-8AB7-49A5-8C48-E8332A950385}" dt="2020-11-18T17:23:08.512" v="904" actId="1076"/>
          <ac:spMkLst>
            <pc:docMk/>
            <pc:sldMk cId="1748661716" sldId="269"/>
            <ac:spMk id="3" creationId="{5E1A9091-D251-4DD0-A667-B799E2F351E7}"/>
          </ac:spMkLst>
        </pc:spChg>
        <pc:spChg chg="add mod">
          <ac:chgData name="Daniel Schwarz" userId="5bb35bb8-905a-4742-88d9-33d9089732e7" providerId="ADAL" clId="{16100D14-8AB7-49A5-8C48-E8332A950385}" dt="2020-11-18T17:23:54.739" v="925" actId="1076"/>
          <ac:spMkLst>
            <pc:docMk/>
            <pc:sldMk cId="1748661716" sldId="269"/>
            <ac:spMk id="6" creationId="{B716DF4E-826E-45D9-B033-73E2A93423BD}"/>
          </ac:spMkLst>
        </pc:spChg>
        <pc:graphicFrameChg chg="mod">
          <ac:chgData name="Daniel Schwarz" userId="5bb35bb8-905a-4742-88d9-33d9089732e7" providerId="ADAL" clId="{16100D14-8AB7-49A5-8C48-E8332A950385}" dt="2020-11-18T17:22:17.137" v="868" actId="103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delSp modSp del mod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1954819724" sldId="273"/>
        </pc:sldMkLst>
        <pc:grpChg chg="mod">
          <ac:chgData name="Daniel Schwarz" userId="5bb35bb8-905a-4742-88d9-33d9089732e7" providerId="ADAL" clId="{16100D14-8AB7-49A5-8C48-E8332A950385}" dt="2020-11-18T11:23:56.858" v="41" actId="1076"/>
          <ac:grpSpMkLst>
            <pc:docMk/>
            <pc:sldMk cId="1954819724" sldId="273"/>
            <ac:grpSpMk id="5" creationId="{BDB6A409-9D72-4125-BE8C-04A02DC7011B}"/>
          </ac:grpSpMkLst>
        </pc:grpChg>
        <pc:grpChg chg="mod ord">
          <ac:chgData name="Daniel Schwarz" userId="5bb35bb8-905a-4742-88d9-33d9089732e7" providerId="ADAL" clId="{16100D14-8AB7-49A5-8C48-E8332A950385}" dt="2020-11-18T11:23:44.937" v="37" actId="1076"/>
          <ac:grpSpMkLst>
            <pc:docMk/>
            <pc:sldMk cId="1954819724" sldId="273"/>
            <ac:grpSpMk id="9" creationId="{F9E95139-B5D5-4AAD-BFA6-E0F96B3067A0}"/>
          </ac:grpSpMkLst>
        </pc:grpChg>
        <pc:grpChg chg="add mod">
          <ac:chgData name="Daniel Schwarz" userId="5bb35bb8-905a-4742-88d9-33d9089732e7" providerId="ADAL" clId="{16100D14-8AB7-49A5-8C48-E8332A950385}" dt="2020-11-18T11:23:26.570" v="33" actId="164"/>
          <ac:grpSpMkLst>
            <pc:docMk/>
            <pc:sldMk cId="1954819724" sldId="273"/>
            <ac:grpSpMk id="10" creationId="{C8D6159D-265A-4149-AAD1-2B3A5D81D6D7}"/>
          </ac:grpSpMkLst>
        </pc:grpChg>
        <pc:inkChg chg="add del">
          <ac:chgData name="Daniel Schwarz" userId="5bb35bb8-905a-4742-88d9-33d9089732e7" providerId="ADAL" clId="{16100D14-8AB7-49A5-8C48-E8332A950385}" dt="2020-11-18T11:22:27.181" v="20" actId="9405"/>
          <ac:inkMkLst>
            <pc:docMk/>
            <pc:sldMk cId="1954819724" sldId="273"/>
            <ac:inkMk id="2" creationId="{F60B3895-80D9-4ECA-8F02-8A978978B2B7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3" creationId="{2DDF8382-A758-430C-8684-BF2B30DD5511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4" creationId="{B3D5F9F7-A9AA-4EAA-B66A-86D53F568106}"/>
          </ac:inkMkLst>
        </pc:inkChg>
        <pc:inkChg chg="add del">
          <ac:chgData name="Daniel Schwarz" userId="5bb35bb8-905a-4742-88d9-33d9089732e7" providerId="ADAL" clId="{16100D14-8AB7-49A5-8C48-E8332A950385}" dt="2020-11-18T11:22:43.430" v="25" actId="9405"/>
          <ac:inkMkLst>
            <pc:docMk/>
            <pc:sldMk cId="1954819724" sldId="273"/>
            <ac:inkMk id="6" creationId="{BCCEB401-F21E-4955-8C46-3C47AD7EC391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7" creationId="{12A33D69-6850-4CA8-99B8-280416A73888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8" creationId="{3F4939B7-A162-4607-99DF-EDA928F55BBD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6" creationId="{D8D80828-BBC3-475C-B0C5-A3776B110584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7" creationId="{0F60ACB1-B602-4B5D-A3AD-18800D79E6EE}"/>
          </ac:inkMkLst>
        </pc:inkChg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308799344" sldId="273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1764803570" sldId="277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4177448628" sldId="277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479693883" sldId="278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465139106" sldId="278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952335172" sldId="279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980532375" sldId="279"/>
        </pc:sldMkLst>
      </pc:sldChg>
      <pc:sldChg chg="modNotesTx">
        <pc:chgData name="Daniel Schwarz" userId="5bb35bb8-905a-4742-88d9-33d9089732e7" providerId="ADAL" clId="{16100D14-8AB7-49A5-8C48-E8332A950385}" dt="2020-11-18T17:52:20.561" v="983"/>
        <pc:sldMkLst>
          <pc:docMk/>
          <pc:sldMk cId="4095876065" sldId="281"/>
        </pc:sldMkLst>
      </pc:sldChg>
      <pc:sldChg chg="modSp mod modAnim modNotesTx">
        <pc:chgData name="Daniel Schwarz" userId="5bb35bb8-905a-4742-88d9-33d9089732e7" providerId="ADAL" clId="{16100D14-8AB7-49A5-8C48-E8332A950385}" dt="2020-11-18T18:09:21.785" v="1048"/>
        <pc:sldMkLst>
          <pc:docMk/>
          <pc:sldMk cId="1862711636" sldId="290"/>
        </pc:sldMkLst>
        <pc:spChg chg="mod">
          <ac:chgData name="Daniel Schwarz" userId="5bb35bb8-905a-4742-88d9-33d9089732e7" providerId="ADAL" clId="{16100D14-8AB7-49A5-8C48-E8332A950385}" dt="2020-11-18T18:07:33.261" v="1045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modSp mod">
        <pc:chgData name="Daniel Schwarz" userId="5bb35bb8-905a-4742-88d9-33d9089732e7" providerId="ADAL" clId="{16100D14-8AB7-49A5-8C48-E8332A950385}" dt="2020-11-16T21:47:40.338" v="2" actId="20577"/>
        <pc:sldMkLst>
          <pc:docMk/>
          <pc:sldMk cId="207793071" sldId="306"/>
        </pc:sldMkLst>
        <pc:spChg chg="mod">
          <ac:chgData name="Daniel Schwarz" userId="5bb35bb8-905a-4742-88d9-33d9089732e7" providerId="ADAL" clId="{16100D14-8AB7-49A5-8C48-E8332A950385}" dt="2020-11-16T21:47:40.338" v="2" actId="20577"/>
          <ac:spMkLst>
            <pc:docMk/>
            <pc:sldMk cId="207793071" sldId="306"/>
            <ac:spMk id="4" creationId="{C86BFFD9-2CBD-4195-8BEF-AE3765EDF7B9}"/>
          </ac:spMkLst>
        </pc:spChg>
      </pc:sldChg>
      <pc:sldChg chg="modSp mod">
        <pc:chgData name="Daniel Schwarz" userId="5bb35bb8-905a-4742-88d9-33d9089732e7" providerId="ADAL" clId="{16100D14-8AB7-49A5-8C48-E8332A950385}" dt="2020-11-18T16:56:17.913" v="588" actId="20577"/>
        <pc:sldMkLst>
          <pc:docMk/>
          <pc:sldMk cId="3506502368" sldId="403"/>
        </pc:sldMkLst>
        <pc:graphicFrameChg chg="modGraphic">
          <ac:chgData name="Daniel Schwarz" userId="5bb35bb8-905a-4742-88d9-33d9089732e7" providerId="ADAL" clId="{16100D14-8AB7-49A5-8C48-E8332A950385}" dt="2020-11-18T16:56:17.913" v="588" actId="20577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6100D14-8AB7-49A5-8C48-E8332A950385}" dt="2020-11-16T21:50:51.571" v="7" actId="20577"/>
        <pc:sldMkLst>
          <pc:docMk/>
          <pc:sldMk cId="4110570424" sldId="405"/>
        </pc:sldMkLst>
        <pc:spChg chg="mod">
          <ac:chgData name="Daniel Schwarz" userId="5bb35bb8-905a-4742-88d9-33d9089732e7" providerId="ADAL" clId="{16100D14-8AB7-49A5-8C48-E8332A950385}" dt="2020-11-16T21:50:51.571" v="7" actId="20577"/>
          <ac:spMkLst>
            <pc:docMk/>
            <pc:sldMk cId="4110570424" sldId="405"/>
            <ac:spMk id="12" creationId="{29730F62-C397-4BF9-9315-6E28A9B9D02B}"/>
          </ac:spMkLst>
        </pc:spChg>
      </pc:sldChg>
      <pc:sldChg chg="modNotesTx">
        <pc:chgData name="Daniel Schwarz" userId="5bb35bb8-905a-4742-88d9-33d9089732e7" providerId="ADAL" clId="{16100D14-8AB7-49A5-8C48-E8332A950385}" dt="2020-12-06T10:48:32.305" v="1358" actId="20577"/>
        <pc:sldMkLst>
          <pc:docMk/>
          <pc:sldMk cId="1350296830" sldId="408"/>
        </pc:sldMkLst>
      </pc:sldChg>
      <pc:sldChg chg="mod modShow">
        <pc:chgData name="Daniel Schwarz" userId="5bb35bb8-905a-4742-88d9-33d9089732e7" providerId="ADAL" clId="{16100D14-8AB7-49A5-8C48-E8332A950385}" dt="2020-11-18T18:28:29.315" v="1063" actId="729"/>
        <pc:sldMkLst>
          <pc:docMk/>
          <pc:sldMk cId="1573508037" sldId="416"/>
        </pc:sldMkLst>
      </pc:sldChg>
      <pc:sldChg chg="modSp mod">
        <pc:chgData name="Daniel Schwarz" userId="5bb35bb8-905a-4742-88d9-33d9089732e7" providerId="ADAL" clId="{16100D14-8AB7-49A5-8C48-E8332A950385}" dt="2020-11-18T17:59:16.238" v="1023" actId="20577"/>
        <pc:sldMkLst>
          <pc:docMk/>
          <pc:sldMk cId="3410485638" sldId="418"/>
        </pc:sldMkLst>
        <pc:graphicFrameChg chg="modGraphic">
          <ac:chgData name="Daniel Schwarz" userId="5bb35bb8-905a-4742-88d9-33d9089732e7" providerId="ADAL" clId="{16100D14-8AB7-49A5-8C48-E8332A950385}" dt="2020-11-18T17:59:16.238" v="1023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0:54.120" v="1026"/>
        <pc:sldMkLst>
          <pc:docMk/>
          <pc:sldMk cId="836474508" sldId="423"/>
        </pc:sldMkLst>
      </pc:sldChg>
      <pc:sldChg chg="del">
        <pc:chgData name="Daniel Schwarz" userId="5bb35bb8-905a-4742-88d9-33d9089732e7" providerId="ADAL" clId="{16100D14-8AB7-49A5-8C48-E8332A950385}" dt="2020-11-18T18:00:52.981" v="1025" actId="2696"/>
        <pc:sldMkLst>
          <pc:docMk/>
          <pc:sldMk cId="3501219682" sldId="423"/>
        </pc:sldMkLst>
      </pc:sldChg>
      <pc:sldChg chg="modSp mod">
        <pc:chgData name="Daniel Schwarz" userId="5bb35bb8-905a-4742-88d9-33d9089732e7" providerId="ADAL" clId="{16100D14-8AB7-49A5-8C48-E8332A950385}" dt="2020-11-18T18:02:14.248" v="1031" actId="20577"/>
        <pc:sldMkLst>
          <pc:docMk/>
          <pc:sldMk cId="2611642911" sldId="424"/>
        </pc:sldMkLst>
        <pc:graphicFrameChg chg="modGraphic">
          <ac:chgData name="Daniel Schwarz" userId="5bb35bb8-905a-4742-88d9-33d9089732e7" providerId="ADAL" clId="{16100D14-8AB7-49A5-8C48-E8332A950385}" dt="2020-11-18T18:02:14.248" v="1031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16100D14-8AB7-49A5-8C48-E8332A950385}" dt="2020-11-18T18:35:41.478" v="1074" actId="20577"/>
        <pc:sldMkLst>
          <pc:docMk/>
          <pc:sldMk cId="903353070" sldId="425"/>
        </pc:sldMkLst>
      </pc:sldChg>
      <pc:sldChg chg="modNotesTx">
        <pc:chgData name="Daniel Schwarz" userId="5bb35bb8-905a-4742-88d9-33d9089732e7" providerId="ADAL" clId="{16100D14-8AB7-49A5-8C48-E8332A950385}" dt="2020-11-18T17:48:03.710" v="980" actId="20577"/>
        <pc:sldMkLst>
          <pc:docMk/>
          <pc:sldMk cId="1023509386" sldId="426"/>
        </pc:sldMkLst>
      </pc:sldChg>
      <pc:sldChg chg="modSp mod modAnim modNotesTx">
        <pc:chgData name="Daniel Schwarz" userId="5bb35bb8-905a-4742-88d9-33d9089732e7" providerId="ADAL" clId="{16100D14-8AB7-49A5-8C48-E8332A950385}" dt="2020-11-18T18:11:15.259" v="1050" actId="20577"/>
        <pc:sldMkLst>
          <pc:docMk/>
          <pc:sldMk cId="1757018873" sldId="427"/>
        </pc:sldMkLst>
        <pc:spChg chg="mod">
          <ac:chgData name="Daniel Schwarz" userId="5bb35bb8-905a-4742-88d9-33d9089732e7" providerId="ADAL" clId="{16100D14-8AB7-49A5-8C48-E8332A950385}" dt="2020-11-18T11:37:00.240" v="474" actId="20577"/>
          <ac:spMkLst>
            <pc:docMk/>
            <pc:sldMk cId="1757018873" sldId="427"/>
            <ac:spMk id="3" creationId="{CE935186-DCE7-4B0A-A903-2B82457B9154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4:05.583" v="1059"/>
        <pc:sldMkLst>
          <pc:docMk/>
          <pc:sldMk cId="643123613" sldId="428"/>
        </pc:sldMkLst>
        <pc:spChg chg="mod">
          <ac:chgData name="Daniel Schwarz" userId="5bb35bb8-905a-4742-88d9-33d9089732e7" providerId="ADAL" clId="{16100D14-8AB7-49A5-8C48-E8332A950385}" dt="2020-11-18T11:43:01.951" v="574" actId="20577"/>
          <ac:spMkLst>
            <pc:docMk/>
            <pc:sldMk cId="643123613" sldId="428"/>
            <ac:spMk id="3" creationId="{1DD69BA9-05B5-46F2-84A5-0865ABBAA81D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3:39.261" v="1053"/>
        <pc:sldMkLst>
          <pc:docMk/>
          <pc:sldMk cId="659245820" sldId="429"/>
        </pc:sldMkLst>
        <pc:spChg chg="mod">
          <ac:chgData name="Daniel Schwarz" userId="5bb35bb8-905a-4742-88d9-33d9089732e7" providerId="ADAL" clId="{16100D14-8AB7-49A5-8C48-E8332A950385}" dt="2020-11-18T11:39:45.991" v="542" actId="20577"/>
          <ac:spMkLst>
            <pc:docMk/>
            <pc:sldMk cId="659245820" sldId="429"/>
            <ac:spMk id="3" creationId="{10BAE7C2-482F-498D-AF2A-7F8FA438689E}"/>
          </ac:spMkLst>
        </pc:spChg>
      </pc:sldChg>
      <pc:sldChg chg="modSp add del mod modAnim">
        <pc:chgData name="Daniel Schwarz" userId="5bb35bb8-905a-4742-88d9-33d9089732e7" providerId="ADAL" clId="{16100D14-8AB7-49A5-8C48-E8332A950385}" dt="2020-11-18T18:21:40.468" v="1061" actId="47"/>
        <pc:sldMkLst>
          <pc:docMk/>
          <pc:sldMk cId="4031934217" sldId="430"/>
        </pc:sldMkLst>
        <pc:spChg chg="mod">
          <ac:chgData name="Daniel Schwarz" userId="5bb35bb8-905a-4742-88d9-33d9089732e7" providerId="ADAL" clId="{16100D14-8AB7-49A5-8C48-E8332A950385}" dt="2020-11-18T11:41:44.130" v="573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modAnim">
        <pc:chgData name="Daniel Schwarz" userId="5bb35bb8-905a-4742-88d9-33d9089732e7" providerId="ADAL" clId="{16100D14-8AB7-49A5-8C48-E8332A950385}" dt="2020-11-18T18:27:03.568" v="1062"/>
        <pc:sldMkLst>
          <pc:docMk/>
          <pc:sldMk cId="2258615398" sldId="431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85762130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321539978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2089513311" sldId="434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838858073" sldId="434"/>
        </pc:sldMkLst>
      </pc:sldChg>
      <pc:sldChg chg="modSp add mod modNotesTx">
        <pc:chgData name="Daniel Schwarz" userId="5bb35bb8-905a-4742-88d9-33d9089732e7" providerId="ADAL" clId="{16100D14-8AB7-49A5-8C48-E8332A950385}" dt="2020-12-06T10:44:12.171" v="1082" actId="5793"/>
        <pc:sldMkLst>
          <pc:docMk/>
          <pc:sldMk cId="774099148" sldId="435"/>
        </pc:sldMkLst>
        <pc:graphicFrameChg chg="modGraphic">
          <ac:chgData name="Daniel Schwarz" userId="5bb35bb8-905a-4742-88d9-33d9089732e7" providerId="ADAL" clId="{16100D14-8AB7-49A5-8C48-E8332A950385}" dt="2020-11-18T16:56:42.510" v="591" actId="20577"/>
          <ac:graphicFrameMkLst>
            <pc:docMk/>
            <pc:sldMk cId="774099148" sldId="435"/>
            <ac:graphicFrameMk id="5" creationId="{A69A059B-B37F-41C3-8C58-3F944E58EF29}"/>
          </ac:graphicFrameMkLst>
        </pc:graphicFrameChg>
      </pc:sldChg>
      <pc:sldChg chg="delSp add del mod delAnim">
        <pc:chgData name="Daniel Schwarz" userId="5bb35bb8-905a-4742-88d9-33d9089732e7" providerId="ADAL" clId="{16100D14-8AB7-49A5-8C48-E8332A950385}" dt="2020-11-18T16:52:37.402" v="577" actId="47"/>
        <pc:sldMkLst>
          <pc:docMk/>
          <pc:sldMk cId="1973432837" sldId="435"/>
        </pc:sldMkLst>
        <pc:spChg chg="del">
          <ac:chgData name="Daniel Schwarz" userId="5bb35bb8-905a-4742-88d9-33d9089732e7" providerId="ADAL" clId="{16100D14-8AB7-49A5-8C48-E8332A950385}" dt="2020-11-18T16:51:50.680" v="576" actId="478"/>
          <ac:spMkLst>
            <pc:docMk/>
            <pc:sldMk cId="1973432837" sldId="435"/>
            <ac:spMk id="798" creationId="{D85E6074-8E05-439A-809F-DCFDD70258A6}"/>
          </ac:spMkLst>
        </pc:spChg>
      </pc:sldChg>
      <pc:sldChg chg="modSp add mod modNotesTx">
        <pc:chgData name="Daniel Schwarz" userId="5bb35bb8-905a-4742-88d9-33d9089732e7" providerId="ADAL" clId="{16100D14-8AB7-49A5-8C48-E8332A950385}" dt="2020-11-18T17:11:59.146" v="847" actId="20577"/>
        <pc:sldMkLst>
          <pc:docMk/>
          <pc:sldMk cId="1673848662" sldId="436"/>
        </pc:sldMkLst>
        <pc:graphicFrameChg chg="modGraphic">
          <ac:chgData name="Daniel Schwarz" userId="5bb35bb8-905a-4742-88d9-33d9089732e7" providerId="ADAL" clId="{16100D14-8AB7-49A5-8C48-E8332A950385}" dt="2020-11-18T17:11:37.704" v="818" actId="20577"/>
          <ac:graphicFrameMkLst>
            <pc:docMk/>
            <pc:sldMk cId="1673848662" sldId="436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16100D14-8AB7-49A5-8C48-E8332A950385}" dt="2020-12-06T10:44:34.380" v="1083" actId="20577"/>
        <pc:sldMkLst>
          <pc:docMk/>
          <pc:sldMk cId="3731088467" sldId="437"/>
        </pc:sldMkLst>
        <pc:graphicFrameChg chg="mod modGraphic">
          <ac:chgData name="Daniel Schwarz" userId="5bb35bb8-905a-4742-88d9-33d9089732e7" providerId="ADAL" clId="{16100D14-8AB7-49A5-8C48-E8332A950385}" dt="2020-11-18T22:18:58.872" v="1079" actId="20577"/>
          <ac:graphicFrameMkLst>
            <pc:docMk/>
            <pc:sldMk cId="3731088467" sldId="437"/>
            <ac:graphicFrameMk id="5" creationId="{A69A059B-B37F-41C3-8C58-3F944E58EF29}"/>
          </ac:graphicFrameMkLst>
        </pc:graphicFrameChg>
      </pc:sldChg>
      <pc:sldChg chg="modSp add modNotesTx">
        <pc:chgData name="Daniel Schwarz" userId="5bb35bb8-905a-4742-88d9-33d9089732e7" providerId="ADAL" clId="{16100D14-8AB7-49A5-8C48-E8332A950385}" dt="2020-12-06T10:44:39.399" v="1084" actId="20577"/>
        <pc:sldMkLst>
          <pc:docMk/>
          <pc:sldMk cId="864837315" sldId="438"/>
        </pc:sldMkLst>
        <pc:graphicFrameChg chg="mod">
          <ac:chgData name="Daniel Schwarz" userId="5bb35bb8-905a-4742-88d9-33d9089732e7" providerId="ADAL" clId="{16100D14-8AB7-49A5-8C48-E8332A950385}" dt="2020-11-18T22:19:04.397" v="1080"/>
          <ac:graphicFrameMkLst>
            <pc:docMk/>
            <pc:sldMk cId="864837315" sldId="43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7:59:20.611" v="1024" actId="20577"/>
        <pc:sldMkLst>
          <pc:docMk/>
          <pc:sldMk cId="1269417671" sldId="439"/>
        </pc:sldMkLst>
        <pc:graphicFrameChg chg="modGraphic">
          <ac:chgData name="Daniel Schwarz" userId="5bb35bb8-905a-4742-88d9-33d9089732e7" providerId="ADAL" clId="{16100D14-8AB7-49A5-8C48-E8332A950385}" dt="2020-11-18T17:59:20.611" v="1024" actId="20577"/>
          <ac:graphicFrameMkLst>
            <pc:docMk/>
            <pc:sldMk cId="1269417671" sldId="439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7:58:53.812" v="985"/>
        <pc:sldMkLst>
          <pc:docMk/>
          <pc:sldMk cId="3259584968" sldId="440"/>
        </pc:sldMkLst>
      </pc:sldChg>
      <pc:sldChg chg="modSp add mod">
        <pc:chgData name="Daniel Schwarz" userId="5bb35bb8-905a-4742-88d9-33d9089732e7" providerId="ADAL" clId="{16100D14-8AB7-49A5-8C48-E8332A950385}" dt="2020-11-18T18:02:31.177" v="1036" actId="20577"/>
        <pc:sldMkLst>
          <pc:docMk/>
          <pc:sldMk cId="3688607530" sldId="441"/>
        </pc:sldMkLst>
        <pc:graphicFrameChg chg="modGraphic">
          <ac:chgData name="Daniel Schwarz" userId="5bb35bb8-905a-4742-88d9-33d9089732e7" providerId="ADAL" clId="{16100D14-8AB7-49A5-8C48-E8332A950385}" dt="2020-11-18T18:02:31.177" v="1036" actId="20577"/>
          <ac:graphicFrameMkLst>
            <pc:docMk/>
            <pc:sldMk cId="3688607530" sldId="44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2:37.872" v="1038" actId="20577"/>
        <pc:sldMkLst>
          <pc:docMk/>
          <pc:sldMk cId="2451623626" sldId="442"/>
        </pc:sldMkLst>
        <pc:graphicFrameChg chg="modGraphic">
          <ac:chgData name="Daniel Schwarz" userId="5bb35bb8-905a-4742-88d9-33d9089732e7" providerId="ADAL" clId="{16100D14-8AB7-49A5-8C48-E8332A950385}" dt="2020-11-18T18:02:37.872" v="1038" actId="20577"/>
          <ac:graphicFrameMkLst>
            <pc:docMk/>
            <pc:sldMk cId="2451623626" sldId="44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4:32.621" v="1042" actId="20577"/>
        <pc:sldMkLst>
          <pc:docMk/>
          <pc:sldMk cId="2321049075" sldId="443"/>
        </pc:sldMkLst>
        <pc:graphicFrameChg chg="modGraphic">
          <ac:chgData name="Daniel Schwarz" userId="5bb35bb8-905a-4742-88d9-33d9089732e7" providerId="ADAL" clId="{16100D14-8AB7-49A5-8C48-E8332A950385}" dt="2020-11-18T18:04:32.621" v="1042" actId="20577"/>
          <ac:graphicFrameMkLst>
            <pc:docMk/>
            <pc:sldMk cId="2321049075" sldId="443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4:30.081" v="1041"/>
        <pc:sldMkLst>
          <pc:docMk/>
          <pc:sldMk cId="758040534" sldId="444"/>
        </pc:sldMkLst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F269B7FC-DF49-4DF6-ADA4-C5D065EB1542}"/>
    <pc:docChg chg="undo custSel addSld delSld modSld sldOrd">
      <pc:chgData name="Daniel Schwarz" userId="5bb35bb8-905a-4742-88d9-33d9089732e7" providerId="ADAL" clId="{F269B7FC-DF49-4DF6-ADA4-C5D065EB1542}" dt="2020-11-15T11:12:43.068" v="10291" actId="208"/>
      <pc:docMkLst>
        <pc:docMk/>
      </pc:docMkLst>
      <pc:sldChg chg="modSp mod">
        <pc:chgData name="Daniel Schwarz" userId="5bb35bb8-905a-4742-88d9-33d9089732e7" providerId="ADAL" clId="{F269B7FC-DF49-4DF6-ADA4-C5D065EB1542}" dt="2020-11-14T22:11:38.104" v="9968" actId="1036"/>
        <pc:sldMkLst>
          <pc:docMk/>
          <pc:sldMk cId="4073586220" sldId="256"/>
        </pc:sldMkLst>
        <pc:spChg chg="mod">
          <ac:chgData name="Daniel Schwarz" userId="5bb35bb8-905a-4742-88d9-33d9089732e7" providerId="ADAL" clId="{F269B7FC-DF49-4DF6-ADA4-C5D065EB1542}" dt="2020-11-13T20:58:38.102" v="157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269B7FC-DF49-4DF6-ADA4-C5D065EB1542}" dt="2020-11-14T22:11:38.104" v="9968" actId="1036"/>
          <ac:spMkLst>
            <pc:docMk/>
            <pc:sldMk cId="4073586220" sldId="256"/>
            <ac:spMk id="3" creationId="{A705490D-FDBC-4842-87D1-73577E6541F1}"/>
          </ac:spMkLst>
        </pc:spChg>
      </pc:sldChg>
      <pc:sldChg chg="del mod modShow">
        <pc:chgData name="Daniel Schwarz" userId="5bb35bb8-905a-4742-88d9-33d9089732e7" providerId="ADAL" clId="{F269B7FC-DF49-4DF6-ADA4-C5D065EB1542}" dt="2020-11-14T13:33:20.499" v="3207" actId="47"/>
        <pc:sldMkLst>
          <pc:docMk/>
          <pc:sldMk cId="1276219808" sldId="257"/>
        </pc:sldMkLst>
      </pc:sldChg>
      <pc:sldChg chg="del mod modShow">
        <pc:chgData name="Daniel Schwarz" userId="5bb35bb8-905a-4742-88d9-33d9089732e7" providerId="ADAL" clId="{F269B7FC-DF49-4DF6-ADA4-C5D065EB1542}" dt="2020-11-14T13:33:29.991" v="3208" actId="47"/>
        <pc:sldMkLst>
          <pc:docMk/>
          <pc:sldMk cId="1810432342" sldId="259"/>
        </pc:sldMkLst>
      </pc:sldChg>
      <pc:sldChg chg="addSp delSp modSp mod modAnim">
        <pc:chgData name="Daniel Schwarz" userId="5bb35bb8-905a-4742-88d9-33d9089732e7" providerId="ADAL" clId="{F269B7FC-DF49-4DF6-ADA4-C5D065EB1542}" dt="2020-11-13T21:11:10.892" v="1714" actId="1076"/>
        <pc:sldMkLst>
          <pc:docMk/>
          <pc:sldMk cId="1404830931" sldId="260"/>
        </pc:sldMkLst>
        <pc:grpChg chg="del">
          <ac:chgData name="Daniel Schwarz" userId="5bb35bb8-905a-4742-88d9-33d9089732e7" providerId="ADAL" clId="{F269B7FC-DF49-4DF6-ADA4-C5D065EB1542}" dt="2020-11-13T21:10:56.806" v="1712" actId="478"/>
          <ac:grpSpMkLst>
            <pc:docMk/>
            <pc:sldMk cId="1404830931" sldId="260"/>
            <ac:grpSpMk id="4" creationId="{6FF10DC6-281C-462D-991C-D5EE420C7CBD}"/>
          </ac:grpSpMkLst>
        </pc:grpChg>
        <pc:grpChg chg="add mod">
          <ac:chgData name="Daniel Schwarz" userId="5bb35bb8-905a-4742-88d9-33d9089732e7" providerId="ADAL" clId="{F269B7FC-DF49-4DF6-ADA4-C5D065EB1542}" dt="2020-11-13T21:11:10.892" v="1714" actId="1076"/>
          <ac:grpSpMkLst>
            <pc:docMk/>
            <pc:sldMk cId="1404830931" sldId="260"/>
            <ac:grpSpMk id="57" creationId="{BF85F12C-1B0D-4C5B-ACC7-6110A2579CC0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2" creationId="{4D89233A-4901-40E1-BBB1-C5F818D9595F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3" creationId="{A90F7032-7F4F-4028-A033-E019DA879D79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7" creationId="{D4F220D1-C989-4096-90A8-29BA3A766103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8" creationId="{C9228ECF-F489-46F9-826E-CAC46F2B1991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71" creationId="{83020740-74D9-49A5-A82A-10CA87DCC351}"/>
          </ac:grpSpMkLst>
        </pc:grpChg>
        <pc:grpChg chg="add mod">
          <ac:chgData name="Daniel Schwarz" userId="5bb35bb8-905a-4742-88d9-33d9089732e7" providerId="ADAL" clId="{F269B7FC-DF49-4DF6-ADA4-C5D065EB1542}" dt="2020-11-13T21:11:01.515" v="1713" actId="1076"/>
          <ac:grpSpMkLst>
            <pc:docMk/>
            <pc:sldMk cId="1404830931" sldId="260"/>
            <ac:grpSpMk id="90" creationId="{D48FDDB6-564D-43DB-A2CF-66A0FD7F5481}"/>
          </ac:grpSpMkLst>
        </pc:grpChg>
        <pc:grpChg chg="mod">
          <ac:chgData name="Daniel Schwarz" userId="5bb35bb8-905a-4742-88d9-33d9089732e7" providerId="ADAL" clId="{F269B7FC-DF49-4DF6-ADA4-C5D065EB1542}" dt="2020-11-13T21:10:40.092" v="1708"/>
          <ac:grpSpMkLst>
            <pc:docMk/>
            <pc:sldMk cId="1404830931" sldId="260"/>
            <ac:grpSpMk id="101" creationId="{AF88A32D-7714-45D2-B2F8-C73C08DED580}"/>
          </ac:grpSpMkLst>
        </pc:grpChg>
        <pc:picChg chg="del">
          <ac:chgData name="Daniel Schwarz" userId="5bb35bb8-905a-4742-88d9-33d9089732e7" providerId="ADAL" clId="{F269B7FC-DF49-4DF6-ADA4-C5D065EB1542}" dt="2020-11-13T21:10:55.246" v="1711" actId="478"/>
          <ac:picMkLst>
            <pc:docMk/>
            <pc:sldMk cId="1404830931" sldId="260"/>
            <ac:picMk id="3" creationId="{B95C9634-ED04-4594-B043-0232F0E27F53}"/>
          </ac:picMkLst>
        </pc:pic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4" creationId="{48CCEFD8-FC99-4957-8E80-ED624974501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5" creationId="{F070BAA3-2849-40D9-9D38-66192700CC3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6" creationId="{AC24D341-9121-4AB6-AEE9-FDF838B283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9" creationId="{D3504087-6948-4494-B4CD-2A3A0C2977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0" creationId="{246D1CB7-4A38-4C4D-B116-F5CAB03EBFE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2" creationId="{56758F1A-5436-44A1-907F-EAADD7F778B6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3" creationId="{F02F1903-3C30-430F-88AD-C740EE9381A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4" creationId="{1D4EC1A4-31CC-4FCC-89D4-296C065DDBA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5" creationId="{F0A544B9-81D4-4CED-85F3-78A0322915C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6" creationId="{F07BF046-A2CB-4820-8A3D-3355CEF65A4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7" creationId="{11358375-081A-4EA6-867D-851A4B52655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8" creationId="{51A237BF-F4E3-4EF6-9F78-D39FC51CB92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9" creationId="{01A63776-C283-4526-A506-2144C4E343A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0" creationId="{1437CFE4-9E5B-4FA1-BC09-F880041335F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1" creationId="{2DBEBD65-0238-4B35-B829-74BB9227632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2" creationId="{88EACD52-9B5A-4543-B2B7-CF447575B1D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3" creationId="{19785CEA-5E1D-4929-9C76-2552756EC398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4" creationId="{17858B31-532D-4195-86B3-4D2790C4DE0F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5" creationId="{1960825F-4F8E-4158-95EF-D8FD2AADF06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6" creationId="{7EFAD739-D85B-4D2D-A8B1-F52C2A1101D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7" creationId="{E4624051-42BE-42DB-AAAD-2DAA49757F8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8" creationId="{23DC608D-5B31-4991-A717-5E4250FFCDB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9" creationId="{A28F5FDD-E604-474E-981C-6798D3FD117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1" creationId="{E7E7F672-66D4-4A60-915F-DF42594690CA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2" creationId="{245FFB24-BA37-4648-B11A-73914FDBE15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3" creationId="{820D46C3-6761-4AFE-84D1-40EF59673D97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4" creationId="{DE1C6995-E26A-44B1-A903-5AB1822DAE7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5" creationId="{B5B1CB49-8D49-4C06-A197-361ECA39382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6" creationId="{EDBFFBCF-84BF-431C-8A67-27DDBBB702A0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7" creationId="{CAE10BBF-496E-4BF7-99E3-5285C25E4BAD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8" creationId="{8A52C613-BE20-4FFF-A676-875E5C2D687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9" creationId="{94C45328-274C-4A3B-B793-0ABFB7A32BB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0" creationId="{B32464B3-3633-4E5C-AD54-B137EC6FC592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2" creationId="{D1A2C95C-FE26-477D-BB35-CC9169DDC7C1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3" creationId="{DB435300-EC7B-4FEA-BD48-ED7DC36E45A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4" creationId="{D718AAD8-72FC-4512-920A-822A20447F6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5" creationId="{317A7B6D-B226-4F19-9BD1-96A4637A33A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6" creationId="{C1700AB3-860F-4C4E-B1D3-99E44928FBD8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7" creationId="{7CD1DFA0-BF61-4E7E-927E-92F6406361A1}"/>
          </ac:inkMkLst>
        </pc:inkChg>
      </pc:sldChg>
      <pc:sldChg chg="addSp delSp del mod modShow">
        <pc:chgData name="Daniel Schwarz" userId="5bb35bb8-905a-4742-88d9-33d9089732e7" providerId="ADAL" clId="{F269B7FC-DF49-4DF6-ADA4-C5D065EB1542}" dt="2020-11-14T13:34:02.603" v="3210" actId="47"/>
        <pc:sldMkLst>
          <pc:docMk/>
          <pc:sldMk cId="1303257976" sldId="261"/>
        </pc:sldMkLst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63" creationId="{8B254615-F998-435D-9206-537BD3307DD9}"/>
          </ac:spMkLst>
        </pc:spChg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87" creationId="{E602E9A3-D8B3-49BC-A160-53A9B570011D}"/>
          </ac:spMkLst>
        </pc:s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16" creationId="{16FB3718-E899-42C5-85D4-DFCC48AB2533}"/>
          </ac:grpSpMkLst>
        </pc:gr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23" creationId="{73650C01-95DF-4D62-8AE4-964FFE938B3B}"/>
          </ac:grpSpMkLst>
        </pc:grp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1" creationId="{60EA6572-0C51-488A-873B-08286609CC1C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2" creationId="{B2E2D79D-ED7E-4335-9DA4-F84F30E52C6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4" creationId="{951FFE41-E04A-4213-AB8F-36249D59983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5" creationId="{281D324E-1C2F-48B4-B422-1C064CB7613A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4" creationId="{A87716E8-0329-40BE-B040-60C113126971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5" creationId="{AE8EDEA3-33FD-42CE-A3CC-6AC320E5DCE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6" creationId="{E9E0082D-0D33-443E-A142-C5F9D659BED0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7" creationId="{F771EA70-A9AC-4156-8FB1-1FD44F58BCC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8" creationId="{53C941E1-4471-4704-9C48-EF4333D53A0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9" creationId="{F2AD3D1A-7615-426D-BC52-F7B3BFC59B5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0" creationId="{76D408CB-BEB2-49C6-85DD-5A3922A0001A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1" creationId="{9D3F0435-6799-4D56-8AB9-3130696D5EE3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2" creationId="{E5377998-2853-4135-9458-DA71756BAB6D}"/>
          </ac:inkMkLst>
        </pc:inkChg>
      </pc:sldChg>
      <pc:sldChg chg="modSp mod modAnim">
        <pc:chgData name="Daniel Schwarz" userId="5bb35bb8-905a-4742-88d9-33d9089732e7" providerId="ADAL" clId="{F269B7FC-DF49-4DF6-ADA4-C5D065EB1542}" dt="2020-11-14T12:34:01.297" v="2245" actId="207"/>
        <pc:sldMkLst>
          <pc:docMk/>
          <pc:sldMk cId="711743520" sldId="262"/>
        </pc:sldMkLst>
        <pc:spChg chg="mod">
          <ac:chgData name="Daniel Schwarz" userId="5bb35bb8-905a-4742-88d9-33d9089732e7" providerId="ADAL" clId="{F269B7FC-DF49-4DF6-ADA4-C5D065EB1542}" dt="2020-11-14T12:30:05.015" v="2217" actId="208"/>
          <ac:spMkLst>
            <pc:docMk/>
            <pc:sldMk cId="711743520" sldId="26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4:01.297" v="2245" actId="207"/>
          <ac:spMkLst>
            <pc:docMk/>
            <pc:sldMk cId="711743520" sldId="262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01.115" v="2216" actId="208"/>
          <ac:inkMkLst>
            <pc:docMk/>
            <pc:sldMk cId="711743520" sldId="262"/>
            <ac:inkMk id="2" creationId="{3A13B677-CC10-4E6B-A092-B34D19B675FE}"/>
          </ac:inkMkLst>
        </pc:inkChg>
      </pc:sldChg>
      <pc:sldChg chg="modSp del mod modShow">
        <pc:chgData name="Daniel Schwarz" userId="5bb35bb8-905a-4742-88d9-33d9089732e7" providerId="ADAL" clId="{F269B7FC-DF49-4DF6-ADA4-C5D065EB1542}" dt="2020-11-14T13:33:34.457" v="3209" actId="47"/>
        <pc:sldMkLst>
          <pc:docMk/>
          <pc:sldMk cId="1154027328" sldId="264"/>
        </pc:sldMkLst>
        <pc:inkChg chg="mod">
          <ac:chgData name="Daniel Schwarz" userId="5bb35bb8-905a-4742-88d9-33d9089732e7" providerId="ADAL" clId="{F269B7FC-DF49-4DF6-ADA4-C5D065EB1542}" dt="2020-11-14T12:24:52.001" v="2192" actId="208"/>
          <ac:inkMkLst>
            <pc:docMk/>
            <pc:sldMk cId="1154027328" sldId="264"/>
            <ac:inkMk id="414" creationId="{33AF8FC9-ACDE-4335-91C0-B3D84EF29648}"/>
          </ac:inkMkLst>
        </pc:inkChg>
        <pc:inkChg chg="mod">
          <ac:chgData name="Daniel Schwarz" userId="5bb35bb8-905a-4742-88d9-33d9089732e7" providerId="ADAL" clId="{F269B7FC-DF49-4DF6-ADA4-C5D065EB1542}" dt="2020-11-14T12:24:48.639" v="2191" actId="208"/>
          <ac:inkMkLst>
            <pc:docMk/>
            <pc:sldMk cId="1154027328" sldId="264"/>
            <ac:inkMk id="415" creationId="{50F494F9-0B9A-479A-A08A-8D2187D9FB47}"/>
          </ac:inkMkLst>
        </pc:inkChg>
        <pc:inkChg chg="mod">
          <ac:chgData name="Daniel Schwarz" userId="5bb35bb8-905a-4742-88d9-33d9089732e7" providerId="ADAL" clId="{F269B7FC-DF49-4DF6-ADA4-C5D065EB1542}" dt="2020-11-14T12:24:54.583" v="2193" actId="208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del mod">
        <pc:chgData name="Daniel Schwarz" userId="5bb35bb8-905a-4742-88d9-33d9089732e7" providerId="ADAL" clId="{F269B7FC-DF49-4DF6-ADA4-C5D065EB1542}" dt="2020-11-14T12:05:10.978" v="1796" actId="47"/>
        <pc:sldMkLst>
          <pc:docMk/>
          <pc:sldMk cId="2229056209" sldId="267"/>
        </pc:sldMkLst>
        <pc:spChg chg="mod">
          <ac:chgData name="Daniel Schwarz" userId="5bb35bb8-905a-4742-88d9-33d9089732e7" providerId="ADAL" clId="{F269B7FC-DF49-4DF6-ADA4-C5D065EB1542}" dt="2020-11-13T21:11:52.047" v="1715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269B7FC-DF49-4DF6-ADA4-C5D065EB1542}" dt="2020-11-14T12:05:36.182" v="1798" actId="47"/>
        <pc:sldMkLst>
          <pc:docMk/>
          <pc:sldMk cId="2356919259" sldId="268"/>
        </pc:sldMkLst>
      </pc:sldChg>
      <pc:sldChg chg="addSp modSp mod modNotesTx">
        <pc:chgData name="Daniel Schwarz" userId="5bb35bb8-905a-4742-88d9-33d9089732e7" providerId="ADAL" clId="{F269B7FC-DF49-4DF6-ADA4-C5D065EB1542}" dt="2020-11-14T13:15:52.008" v="3112" actId="20577"/>
        <pc:sldMkLst>
          <pc:docMk/>
          <pc:sldMk cId="1748661716" sldId="269"/>
        </pc:sldMkLst>
        <pc:spChg chg="add mod">
          <ac:chgData name="Daniel Schwarz" userId="5bb35bb8-905a-4742-88d9-33d9089732e7" providerId="ADAL" clId="{F269B7FC-DF49-4DF6-ADA4-C5D065EB1542}" dt="2020-11-14T13:05:02.041" v="2678" actId="1076"/>
          <ac:spMkLst>
            <pc:docMk/>
            <pc:sldMk cId="1748661716" sldId="269"/>
            <ac:spMk id="5" creationId="{22A460F4-90A6-4A01-AA21-5D72A0AB9595}"/>
          </ac:spMkLst>
        </pc:spChg>
        <pc:graphicFrameChg chg="mod modGraphic">
          <ac:chgData name="Daniel Schwarz" userId="5bb35bb8-905a-4742-88d9-33d9089732e7" providerId="ADAL" clId="{F269B7FC-DF49-4DF6-ADA4-C5D065EB1542}" dt="2020-11-14T13:10:29.800" v="2855" actId="20577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modSp mod modAnim">
        <pc:chgData name="Daniel Schwarz" userId="5bb35bb8-905a-4742-88d9-33d9089732e7" providerId="ADAL" clId="{F269B7FC-DF49-4DF6-ADA4-C5D065EB1542}" dt="2020-11-14T13:28:26.179" v="3177"/>
        <pc:sldMkLst>
          <pc:docMk/>
          <pc:sldMk cId="3628425774" sldId="270"/>
        </pc:sldMkLst>
        <pc:spChg chg="mod">
          <ac:chgData name="Daniel Schwarz" userId="5bb35bb8-905a-4742-88d9-33d9089732e7" providerId="ADAL" clId="{F269B7FC-DF49-4DF6-ADA4-C5D065EB1542}" dt="2020-11-14T13:26:43.874" v="3168" actId="1076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6:06.692" v="3165" actId="1076"/>
          <ac:spMkLst>
            <pc:docMk/>
            <pc:sldMk cId="3628425774" sldId="270"/>
            <ac:spMk id="6" creationId="{5A70FDB3-375F-440E-A984-4B4962ECF854}"/>
          </ac:spMkLst>
        </pc:spChg>
        <pc:spChg chg="add mod">
          <ac:chgData name="Daniel Schwarz" userId="5bb35bb8-905a-4742-88d9-33d9089732e7" providerId="ADAL" clId="{F269B7FC-DF49-4DF6-ADA4-C5D065EB1542}" dt="2020-11-14T13:26:53.760" v="3171" actId="1035"/>
          <ac:spMkLst>
            <pc:docMk/>
            <pc:sldMk cId="3628425774" sldId="270"/>
            <ac:spMk id="20" creationId="{7C54589C-B775-41FB-8B53-B7EB43E84A74}"/>
          </ac:spMkLst>
        </pc:s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3:28:04.913" v="3174"/>
          <ac:grpSpMkLst>
            <pc:docMk/>
            <pc:sldMk cId="3628425774" sldId="270"/>
            <ac:grpSpMk id="23" creationId="{280687F2-6F5A-4BCF-B626-985F32F8A6D4}"/>
          </ac:grpSpMkLst>
        </pc:grpChg>
        <pc:inkChg chg="mod">
          <ac:chgData name="Daniel Schwarz" userId="5bb35bb8-905a-4742-88d9-33d9089732e7" providerId="ADAL" clId="{F269B7FC-DF49-4DF6-ADA4-C5D065EB1542}" dt="2020-11-14T12:30:21.738" v="2218" actId="208"/>
          <ac:inkMkLst>
            <pc:docMk/>
            <pc:sldMk cId="3628425774" sldId="270"/>
            <ac:inkMk id="2" creationId="{3A13B677-CC10-4E6B-A092-B34D19B675F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1" creationId="{5B70FDA4-C865-4F70-A850-307E1C8CC2E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2" creationId="{B62B4816-A323-4878-9C59-D707B4EE2F8B}"/>
          </ac:inkMkLst>
        </pc:inkChg>
      </pc:sldChg>
      <pc:sldChg chg="modSp">
        <pc:chgData name="Daniel Schwarz" userId="5bb35bb8-905a-4742-88d9-33d9089732e7" providerId="ADAL" clId="{F269B7FC-DF49-4DF6-ADA4-C5D065EB1542}" dt="2020-11-14T12:33:51.025" v="2243" actId="207"/>
        <pc:sldMkLst>
          <pc:docMk/>
          <pc:sldMk cId="2668608033" sldId="271"/>
        </pc:sldMkLst>
        <pc:spChg chg="mod">
          <ac:chgData name="Daniel Schwarz" userId="5bb35bb8-905a-4742-88d9-33d9089732e7" providerId="ADAL" clId="{F269B7FC-DF49-4DF6-ADA4-C5D065EB1542}" dt="2020-11-14T12:30:33.977" v="2219" actId="208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3:51.025" v="2243" actId="207"/>
          <ac:spMkLst>
            <pc:docMk/>
            <pc:sldMk cId="2668608033" sldId="271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33.977" v="2219" actId="208"/>
          <ac:inkMkLst>
            <pc:docMk/>
            <pc:sldMk cId="2668608033" sldId="271"/>
            <ac:inkMk id="2" creationId="{3A13B677-CC10-4E6B-A092-B34D19B675FE}"/>
          </ac:inkMkLst>
        </pc:inkChg>
      </pc:sldChg>
      <pc:sldChg chg="modSp mod">
        <pc:chgData name="Daniel Schwarz" userId="5bb35bb8-905a-4742-88d9-33d9089732e7" providerId="ADAL" clId="{F269B7FC-DF49-4DF6-ADA4-C5D065EB1542}" dt="2020-11-14T13:29:30.922" v="3203" actId="1076"/>
        <pc:sldMkLst>
          <pc:docMk/>
          <pc:sldMk cId="851132908" sldId="272"/>
        </pc:sldMkLst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30.922" v="3203" actId="1076"/>
          <ac:spMkLst>
            <pc:docMk/>
            <pc:sldMk cId="851132908" sldId="272"/>
            <ac:spMk id="6" creationId="{5A70FDB3-375F-440E-A984-4B4962ECF854}"/>
          </ac:spMkLst>
        </pc:spChg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23" creationId="{AC5B4AE9-6A30-4B02-8C47-F5C940D5F6E7}"/>
          </ac:grpSpMkLst>
        </pc:grpChg>
        <pc:inkChg chg="mod">
          <ac:chgData name="Daniel Schwarz" userId="5bb35bb8-905a-4742-88d9-33d9089732e7" providerId="ADAL" clId="{F269B7FC-DF49-4DF6-ADA4-C5D065EB1542}" dt="2020-11-14T12:30:43.685" v="2220" actId="208"/>
          <ac:inkMkLst>
            <pc:docMk/>
            <pc:sldMk cId="851132908" sldId="272"/>
            <ac:inkMk id="2" creationId="{3A13B677-CC10-4E6B-A092-B34D19B675FE}"/>
          </ac:inkMkLst>
        </pc:inkChg>
      </pc:sldChg>
      <pc:sldChg chg="addSp modSp">
        <pc:chgData name="Daniel Schwarz" userId="5bb35bb8-905a-4742-88d9-33d9089732e7" providerId="ADAL" clId="{F269B7FC-DF49-4DF6-ADA4-C5D065EB1542}" dt="2020-11-14T13:29:47.204" v="3205" actId="122"/>
        <pc:sldMkLst>
          <pc:docMk/>
          <pc:sldMk cId="1551526605" sldId="274"/>
        </pc:sldMkLst>
        <pc:spChg chg="mod">
          <ac:chgData name="Daniel Schwarz" userId="5bb35bb8-905a-4742-88d9-33d9089732e7" providerId="ADAL" clId="{F269B7FC-DF49-4DF6-ADA4-C5D065EB1542}" dt="2020-11-14T12:30:58.215" v="2221" actId="208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47.204" v="3205" actId="122"/>
          <ac:spMkLst>
            <pc:docMk/>
            <pc:sldMk cId="1551526605" sldId="274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58.215" v="2221" actId="208"/>
          <ac:grpSpMkLst>
            <pc:docMk/>
            <pc:sldMk cId="1551526605" sldId="274"/>
            <ac:grpSpMk id="8" creationId="{17E8EEC1-25C2-4D34-849A-C8F17A5CA6A2}"/>
          </ac:grpSpMkLst>
        </pc:grpChg>
        <pc:grpChg chg="add mod">
          <ac:chgData name="Daniel Schwarz" userId="5bb35bb8-905a-4742-88d9-33d9089732e7" providerId="ADAL" clId="{F269B7FC-DF49-4DF6-ADA4-C5D065EB1542}" dt="2020-11-14T12:31:04.551" v="2222"/>
          <ac:grpSpMkLst>
            <pc:docMk/>
            <pc:sldMk cId="1551526605" sldId="274"/>
            <ac:grpSpMk id="10" creationId="{9E84E631-6BD9-4AD2-9F15-988B19AC06CE}"/>
          </ac:grpSpMkLst>
        </pc:grpChg>
        <pc:inkChg chg="mod">
          <ac:chgData name="Daniel Schwarz" userId="5bb35bb8-905a-4742-88d9-33d9089732e7" providerId="ADAL" clId="{F269B7FC-DF49-4DF6-ADA4-C5D065EB1542}" dt="2020-11-14T12:30:58.215" v="2221" actId="208"/>
          <ac:inkMkLst>
            <pc:docMk/>
            <pc:sldMk cId="1551526605" sldId="274"/>
            <ac:inkMk id="2" creationId="{3A13B677-CC10-4E6B-A092-B34D19B675F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1" creationId="{1D1D7C1F-421C-4559-B1EB-77BD8F8B08E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2" creationId="{21EBA79C-5C03-4926-853B-4338FFA54AC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3" creationId="{6B7C7CA0-4F15-4D7D-88A0-55AF6E96EF66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4" creationId="{F384A04F-A1C9-4FB6-8A14-43A224CC22E2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5" creationId="{CB9D45B3-6DAB-4EB9-B7E4-275F8D688C3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6" creationId="{5C85249A-6024-473D-9A23-B678A2A78B9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7" creationId="{DB2C8A05-6641-471F-9625-B298474C9718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8" creationId="{8DD89AE6-CD5B-4E4E-B994-7882F9DEDC4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20" creationId="{A88DD712-42DD-4ECC-9B2C-AE545E5B7401}"/>
          </ac:inkMkLst>
        </pc:inkChg>
      </pc:sldChg>
      <pc:sldChg chg="modSp del">
        <pc:chgData name="Daniel Schwarz" userId="5bb35bb8-905a-4742-88d9-33d9089732e7" providerId="ADAL" clId="{F269B7FC-DF49-4DF6-ADA4-C5D065EB1542}" dt="2020-11-14T13:50:26.320" v="3232" actId="47"/>
        <pc:sldMkLst>
          <pc:docMk/>
          <pc:sldMk cId="3111970829" sldId="275"/>
        </pc:sldMkLst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23" creationId="{73650C01-95DF-4D62-8AE4-964FFE938B3B}"/>
          </ac:grpSpMkLst>
        </pc:grpChg>
      </pc:sldChg>
      <pc:sldChg chg="modSp del mod">
        <pc:chgData name="Daniel Schwarz" userId="5bb35bb8-905a-4742-88d9-33d9089732e7" providerId="ADAL" clId="{F269B7FC-DF49-4DF6-ADA4-C5D065EB1542}" dt="2020-11-14T18:28:38.400" v="5655" actId="47"/>
        <pc:sldMkLst>
          <pc:docMk/>
          <pc:sldMk cId="1011783519" sldId="276"/>
        </pc:sldMkLst>
        <pc:spChg chg="mod">
          <ac:chgData name="Daniel Schwarz" userId="5bb35bb8-905a-4742-88d9-33d9089732e7" providerId="ADAL" clId="{F269B7FC-DF49-4DF6-ADA4-C5D065EB1542}" dt="2020-11-14T12:31:51.505" v="2225" actId="208"/>
          <ac:spMkLst>
            <pc:docMk/>
            <pc:sldMk cId="1011783519" sldId="276"/>
            <ac:spMk id="21" creationId="{B8059DF1-C525-4535-9BB8-AB10E4FE0D6A}"/>
          </ac:spMkLst>
        </pc:spChg>
        <pc:spChg chg="mod">
          <ac:chgData name="Daniel Schwarz" userId="5bb35bb8-905a-4742-88d9-33d9089732e7" providerId="ADAL" clId="{F269B7FC-DF49-4DF6-ADA4-C5D065EB1542}" dt="2020-11-14T12:33:26.896" v="2240" actId="207"/>
          <ac:spMkLst>
            <pc:docMk/>
            <pc:sldMk cId="1011783519" sldId="276"/>
            <ac:spMk id="33" creationId="{3DA50BF7-E3FF-4B7C-9FC0-EEA7C5605037}"/>
          </ac:spMkLst>
        </pc:spChg>
      </pc:sldChg>
      <pc:sldChg chg="addSp delSp modSp del mod">
        <pc:chgData name="Daniel Schwarz" userId="5bb35bb8-905a-4742-88d9-33d9089732e7" providerId="ADAL" clId="{F269B7FC-DF49-4DF6-ADA4-C5D065EB1542}" dt="2020-11-14T18:37:02.381" v="5835" actId="47"/>
        <pc:sldMkLst>
          <pc:docMk/>
          <pc:sldMk cId="3813244987" sldId="280"/>
        </pc:sldMkLst>
        <pc:spChg chg="add del">
          <ac:chgData name="Daniel Schwarz" userId="5bb35bb8-905a-4742-88d9-33d9089732e7" providerId="ADAL" clId="{F269B7FC-DF49-4DF6-ADA4-C5D065EB1542}" dt="2020-11-14T12:32:13.933" v="2227" actId="34122"/>
          <ac:spMkLst>
            <pc:docMk/>
            <pc:sldMk cId="3813244987" sldId="280"/>
            <ac:spMk id="29" creationId="{3A5AC27B-1C8F-45E8-9158-F4DDA205E8D3}"/>
          </ac:spMkLst>
        </pc:s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6" creationId="{16FB3718-E899-42C5-85D4-DFCC48AB2533}"/>
          </ac:grpSpMkLst>
        </pc:grpChg>
        <pc:grpChg chg="add del 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54" creationId="{70C97CEB-CF65-48CE-9E58-6CE2D9B88CCC}"/>
          </ac:grpSpMkLst>
        </pc:grpChg>
        <pc:inkChg chg="topLvl">
          <ac:chgData name="Daniel Schwarz" userId="5bb35bb8-905a-4742-88d9-33d9089732e7" providerId="ADAL" clId="{F269B7FC-DF49-4DF6-ADA4-C5D065EB1542}" dt="2020-11-14T12:32:11.385" v="2226" actId="34122"/>
          <ac:inkMkLst>
            <pc:docMk/>
            <pc:sldMk cId="3813244987" sldId="280"/>
            <ac:inkMk id="17" creationId="{A65A1F3F-E2FA-41E3-A8BA-97A95B8EA1F1}"/>
          </ac:inkMkLst>
        </pc:inkChg>
        <pc:inkChg chg="add del topLvl">
          <ac:chgData name="Daniel Schwarz" userId="5bb35bb8-905a-4742-88d9-33d9089732e7" providerId="ADAL" clId="{F269B7FC-DF49-4DF6-ADA4-C5D065EB1542}" dt="2020-11-14T12:32:13.933" v="2227" actId="34122"/>
          <ac:inkMkLst>
            <pc:docMk/>
            <pc:sldMk cId="3813244987" sldId="280"/>
            <ac:inkMk id="18" creationId="{1C4F37CF-07D7-48FD-8581-1F56830A8F15}"/>
          </ac:inkMkLst>
        </pc:inkChg>
      </pc:sldChg>
      <pc:sldChg chg="modSp">
        <pc:chgData name="Daniel Schwarz" userId="5bb35bb8-905a-4742-88d9-33d9089732e7" providerId="ADAL" clId="{F269B7FC-DF49-4DF6-ADA4-C5D065EB1542}" dt="2020-11-14T12:33:10.495" v="2237" actId="208"/>
        <pc:sldMkLst>
          <pc:docMk/>
          <pc:sldMk cId="4095876065" sldId="281"/>
        </pc:sldMkLst>
        <pc:spChg chg="mod">
          <ac:chgData name="Daniel Schwarz" userId="5bb35bb8-905a-4742-88d9-33d9089732e7" providerId="ADAL" clId="{F269B7FC-DF49-4DF6-ADA4-C5D065EB1542}" dt="2020-11-14T12:33:10.495" v="2237" actId="208"/>
          <ac:spMkLst>
            <pc:docMk/>
            <pc:sldMk cId="4095876065" sldId="281"/>
            <ac:spMk id="27" creationId="{46CCE63F-AA9A-4907-9A16-E01CF2407880}"/>
          </ac:spMkLst>
        </pc:s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F269B7FC-DF49-4DF6-ADA4-C5D065EB1542}" dt="2020-11-14T12:33:10.495" v="2237" actId="208"/>
          <ac:inkMkLst>
            <pc:docMk/>
            <pc:sldMk cId="4095876065" sldId="281"/>
            <ac:inkMk id="22" creationId="{926E22A4-62B0-4522-AA8F-251573CB718C}"/>
          </ac:inkMkLst>
        </pc:inkChg>
      </pc:sldChg>
      <pc:sldChg chg="addSp modSp mod modAnim">
        <pc:chgData name="Daniel Schwarz" userId="5bb35bb8-905a-4742-88d9-33d9089732e7" providerId="ADAL" clId="{F269B7FC-DF49-4DF6-ADA4-C5D065EB1542}" dt="2020-11-14T22:19:26.498" v="9974" actId="1076"/>
        <pc:sldMkLst>
          <pc:docMk/>
          <pc:sldMk cId="2479954791" sldId="283"/>
        </pc:sldMkLst>
        <pc:spChg chg="add mod">
          <ac:chgData name="Daniel Schwarz" userId="5bb35bb8-905a-4742-88d9-33d9089732e7" providerId="ADAL" clId="{F269B7FC-DF49-4DF6-ADA4-C5D065EB1542}" dt="2020-11-14T22:19:26.498" v="9974" actId="1076"/>
          <ac:spMkLst>
            <pc:docMk/>
            <pc:sldMk cId="2479954791" sldId="283"/>
            <ac:spMk id="5" creationId="{298141D4-9359-41FE-A016-93ABC68DFE82}"/>
          </ac:spMkLst>
        </pc:spChg>
        <pc:graphicFrameChg chg="mod modGraphic">
          <ac:chgData name="Daniel Schwarz" userId="5bb35bb8-905a-4742-88d9-33d9089732e7" providerId="ADAL" clId="{F269B7FC-DF49-4DF6-ADA4-C5D065EB1542}" dt="2020-11-14T19:10:22.365" v="6437" actId="255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modSp mod">
        <pc:chgData name="Daniel Schwarz" userId="5bb35bb8-905a-4742-88d9-33d9089732e7" providerId="ADAL" clId="{F269B7FC-DF49-4DF6-ADA4-C5D065EB1542}" dt="2020-11-14T19:13:11.260" v="6442" actId="1076"/>
        <pc:sldMkLst>
          <pc:docMk/>
          <pc:sldMk cId="889727238" sldId="284"/>
        </pc:sldMkLst>
        <pc:spChg chg="mod">
          <ac:chgData name="Daniel Schwarz" userId="5bb35bb8-905a-4742-88d9-33d9089732e7" providerId="ADAL" clId="{F269B7FC-DF49-4DF6-ADA4-C5D065EB1542}" dt="2020-11-14T12:32:33" v="2231" actId="208"/>
          <ac:spMkLst>
            <pc:docMk/>
            <pc:sldMk cId="889727238" sldId="284"/>
            <ac:spMk id="3" creationId="{9AA3B878-AD33-41E4-A84D-A0B561CAEC46}"/>
          </ac:spMkLst>
        </pc:spChg>
        <pc:spChg chg="mod">
          <ac:chgData name="Daniel Schwarz" userId="5bb35bb8-905a-4742-88d9-33d9089732e7" providerId="ADAL" clId="{F269B7FC-DF49-4DF6-ADA4-C5D065EB1542}" dt="2020-11-14T19:13:11.260" v="6442" actId="1076"/>
          <ac:spMkLst>
            <pc:docMk/>
            <pc:sldMk cId="889727238" sldId="284"/>
            <ac:spMk id="27" creationId="{EF7C9707-A061-4BA6-AD8A-26AD2D72DEC1}"/>
          </ac:spMkLst>
        </pc:spChg>
        <pc:spChg chg="mod">
          <ac:chgData name="Daniel Schwarz" userId="5bb35bb8-905a-4742-88d9-33d9089732e7" providerId="ADAL" clId="{F269B7FC-DF49-4DF6-ADA4-C5D065EB1542}" dt="2020-11-14T12:32:29.927" v="2230" actId="208"/>
          <ac:spMkLst>
            <pc:docMk/>
            <pc:sldMk cId="889727238" sldId="284"/>
            <ac:spMk id="64" creationId="{45DDD19A-4871-40D6-A396-B46D35039A7D}"/>
          </ac:spMkLst>
        </pc:s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23" creationId="{0CA79FF6-2735-4C2A-AC9E-E76BCB12B344}"/>
          </ac:grpSpMkLst>
        </pc:grpChg>
        <pc:grpChg chg="mod">
          <ac:chgData name="Daniel Schwarz" userId="5bb35bb8-905a-4742-88d9-33d9089732e7" providerId="ADAL" clId="{F269B7FC-DF49-4DF6-ADA4-C5D065EB1542}" dt="2020-11-14T12:32:35.121" v="2232" actId="208"/>
          <ac:grpSpMkLst>
            <pc:docMk/>
            <pc:sldMk cId="889727238" sldId="284"/>
            <ac:grpSpMk id="63" creationId="{B15B082D-FDC6-47BA-91D4-2B4EC0074DB7}"/>
          </ac:grpSpMkLst>
        </pc:grpChg>
        <pc:inkChg chg="mod">
          <ac:chgData name="Daniel Schwarz" userId="5bb35bb8-905a-4742-88d9-33d9089732e7" providerId="ADAL" clId="{F269B7FC-DF49-4DF6-ADA4-C5D065EB1542}" dt="2020-11-14T12:32:27.535" v="2229" actId="208"/>
          <ac:inkMkLst>
            <pc:docMk/>
            <pc:sldMk cId="889727238" sldId="284"/>
            <ac:inkMk id="22" creationId="{926E22A4-62B0-4522-AA8F-251573CB718C}"/>
          </ac:inkMkLst>
        </pc:inkChg>
      </pc:sldChg>
      <pc:sldChg chg="addSp modSp mod modClrScheme chgLayout">
        <pc:chgData name="Daniel Schwarz" userId="5bb35bb8-905a-4742-88d9-33d9089732e7" providerId="ADAL" clId="{F269B7FC-DF49-4DF6-ADA4-C5D065EB1542}" dt="2020-11-14T20:15:57.223" v="6939" actId="20577"/>
        <pc:sldMkLst>
          <pc:docMk/>
          <pc:sldMk cId="2806075464" sldId="285"/>
        </pc:sldMkLst>
        <pc:spChg chg="mod ord">
          <ac:chgData name="Daniel Schwarz" userId="5bb35bb8-905a-4742-88d9-33d9089732e7" providerId="ADAL" clId="{F269B7FC-DF49-4DF6-ADA4-C5D065EB1542}" dt="2020-11-14T19:59:14.604" v="6897" actId="700"/>
          <ac:spMkLst>
            <pc:docMk/>
            <pc:sldMk cId="2806075464" sldId="285"/>
            <ac:spMk id="2" creationId="{554CA5E0-BD8B-4432-A652-0853C30E1A14}"/>
          </ac:spMkLst>
        </pc:spChg>
        <pc:spChg chg="add mod ord">
          <ac:chgData name="Daniel Schwarz" userId="5bb35bb8-905a-4742-88d9-33d9089732e7" providerId="ADAL" clId="{F269B7FC-DF49-4DF6-ADA4-C5D065EB1542}" dt="2020-11-14T20:15:57.223" v="6939" actId="20577"/>
          <ac:spMkLst>
            <pc:docMk/>
            <pc:sldMk cId="2806075464" sldId="285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4:43.350" v="6924" actId="1076"/>
          <ac:picMkLst>
            <pc:docMk/>
            <pc:sldMk cId="2806075464" sldId="285"/>
            <ac:picMk id="3" creationId="{7FAC77F2-77D4-45EB-A78D-788B7B11BA01}"/>
          </ac:picMkLst>
        </pc:picChg>
        <pc:picChg chg="add mod">
          <ac:chgData name="Daniel Schwarz" userId="5bb35bb8-905a-4742-88d9-33d9089732e7" providerId="ADAL" clId="{F269B7FC-DF49-4DF6-ADA4-C5D065EB1542}" dt="2020-11-14T20:14:48.418" v="6925" actId="1076"/>
          <ac:picMkLst>
            <pc:docMk/>
            <pc:sldMk cId="2806075464" sldId="285"/>
            <ac:picMk id="5" creationId="{AFA5AF92-A38D-4BFD-9DBC-9807E781052A}"/>
          </ac:picMkLst>
        </pc:picChg>
      </pc:sldChg>
      <pc:sldChg chg="del">
        <pc:chgData name="Daniel Schwarz" userId="5bb35bb8-905a-4742-88d9-33d9089732e7" providerId="ADAL" clId="{F269B7FC-DF49-4DF6-ADA4-C5D065EB1542}" dt="2020-11-14T19:15:42.396" v="6467" actId="47"/>
        <pc:sldMkLst>
          <pc:docMk/>
          <pc:sldMk cId="4231827098" sldId="286"/>
        </pc:sldMkLst>
      </pc:sldChg>
      <pc:sldChg chg="addSp delSp modSp mod modAnim">
        <pc:chgData name="Daniel Schwarz" userId="5bb35bb8-905a-4742-88d9-33d9089732e7" providerId="ADAL" clId="{F269B7FC-DF49-4DF6-ADA4-C5D065EB1542}" dt="2020-11-15T11:00:21.330" v="10290"/>
        <pc:sldMkLst>
          <pc:docMk/>
          <pc:sldMk cId="588544016" sldId="288"/>
        </pc:sldMkLst>
        <pc:spChg chg="mod">
          <ac:chgData name="Daniel Schwarz" userId="5bb35bb8-905a-4742-88d9-33d9089732e7" providerId="ADAL" clId="{F269B7FC-DF49-4DF6-ADA4-C5D065EB1542}" dt="2020-11-14T20:29:54.596" v="7351" actId="207"/>
          <ac:spMkLst>
            <pc:docMk/>
            <pc:sldMk cId="588544016" sldId="288"/>
            <ac:spMk id="61" creationId="{F9D06B83-6F11-4BE8-82B4-10D19CCD8A35}"/>
          </ac:spMkLst>
        </pc:spChg>
        <pc:spChg chg="mod">
          <ac:chgData name="Daniel Schwarz" userId="5bb35bb8-905a-4742-88d9-33d9089732e7" providerId="ADAL" clId="{F269B7FC-DF49-4DF6-ADA4-C5D065EB1542}" dt="2020-11-14T12:32:47.222" v="2233" actId="208"/>
          <ac:spMkLst>
            <pc:docMk/>
            <pc:sldMk cId="588544016" sldId="288"/>
            <ac:spMk id="94" creationId="{1F269552-1446-473F-88EB-B99DF9CF3AE6}"/>
          </ac:spMkLst>
        </pc:spChg>
        <pc:grpChg chg="del">
          <ac:chgData name="Daniel Schwarz" userId="5bb35bb8-905a-4742-88d9-33d9089732e7" providerId="ADAL" clId="{F269B7FC-DF49-4DF6-ADA4-C5D065EB1542}" dt="2020-11-14T20:29:10.994" v="7346" actId="478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F269B7FC-DF49-4DF6-ADA4-C5D065EB1542}" dt="2020-11-14T20:29:21.405" v="7349" actId="1076"/>
          <ac:grpSpMkLst>
            <pc:docMk/>
            <pc:sldMk cId="588544016" sldId="288"/>
            <ac:grpSpMk id="93" creationId="{8C293F36-47B7-42F8-8871-B35295E0D5BD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3" creationId="{1A392328-875D-4C85-B670-1D6D721FAFE5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9" creationId="{2D4E4DEE-8365-43FB-8907-E15C30F988FE}"/>
          </ac:grpSpMkLst>
        </pc:grpChg>
        <pc:grpChg chg="mod">
          <ac:chgData name="Daniel Schwarz" userId="5bb35bb8-905a-4742-88d9-33d9089732e7" providerId="ADAL" clId="{F269B7FC-DF49-4DF6-ADA4-C5D065EB1542}" dt="2020-11-14T12:32:47.222" v="2233" actId="208"/>
          <ac:grpSpMkLst>
            <pc:docMk/>
            <pc:sldMk cId="588544016" sldId="288"/>
            <ac:grpSpMk id="116" creationId="{950BD054-9C8E-46CC-BA1F-4BF36DD1CD07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19" creationId="{39840710-5F70-44BF-BE3B-74EF61FF7174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0" creationId="{15B693AA-97C7-41A1-A888-6F35A159E7C2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3" creationId="{279FD1A5-8A97-448D-9BC5-D7EB9BC54C25}"/>
          </ac:grpSpMkLst>
        </pc:grpChg>
        <pc:grpChg chg="add mod">
          <ac:chgData name="Daniel Schwarz" userId="5bb35bb8-905a-4742-88d9-33d9089732e7" providerId="ADAL" clId="{F269B7FC-DF49-4DF6-ADA4-C5D065EB1542}" dt="2020-11-14T20:29:15.904" v="7348" actId="1076"/>
          <ac:grpSpMkLst>
            <pc:docMk/>
            <pc:sldMk cId="588544016" sldId="288"/>
            <ac:grpSpMk id="142" creationId="{9D89DDBD-CBFB-4D58-AB1E-AF959565407E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46" creationId="{43900844-A6D5-4683-8475-5C6FB30075ED}"/>
          </ac:grpSpMkLst>
        </pc:grpChg>
        <pc:grpChg chg="add del mod">
          <ac:chgData name="Daniel Schwarz" userId="5bb35bb8-905a-4742-88d9-33d9089732e7" providerId="ADAL" clId="{F269B7FC-DF49-4DF6-ADA4-C5D065EB1542}" dt="2020-11-15T11:00:21.330" v="10290"/>
          <ac:grpSpMkLst>
            <pc:docMk/>
            <pc:sldMk cId="588544016" sldId="288"/>
            <ac:grpSpMk id="158" creationId="{DC74B086-B59B-45DB-88F0-3188B5F332F8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59" creationId="{AB83D104-48BF-4998-A787-F52002F18C4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0" creationId="{A553B6F3-BAEB-4D70-9D63-39E006446984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4" creationId="{97828BDA-1366-4B92-9FB4-E3820D96748F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5" creationId="{21FCC541-12B2-49FD-AEC8-E43433504D3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8" creationId="{E3FF8D0F-C767-439F-B406-6A8505349C9D}"/>
          </ac:grpSpMkLst>
        </pc:grpChg>
        <pc:picChg chg="del">
          <ac:chgData name="Daniel Schwarz" userId="5bb35bb8-905a-4742-88d9-33d9089732e7" providerId="ADAL" clId="{F269B7FC-DF49-4DF6-ADA4-C5D065EB1542}" dt="2020-11-14T20:28:49.823" v="7344" actId="478"/>
          <ac:picMkLst>
            <pc:docMk/>
            <pc:sldMk cId="588544016" sldId="288"/>
            <ac:picMk id="3" creationId="{B95C9634-ED04-4594-B043-0232F0E27F53}"/>
          </ac:picMkLst>
        </pc:pic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5" creationId="{15A2F184-14BE-4E60-876C-79322543583C}"/>
          </ac:inkMkLst>
        </pc:inkChg>
        <pc:inkChg chg="del">
          <ac:chgData name="Daniel Schwarz" userId="5bb35bb8-905a-4742-88d9-33d9089732e7" providerId="ADAL" clId="{F269B7FC-DF49-4DF6-ADA4-C5D065EB1542}" dt="2020-11-14T20:29:08.145" v="7345" actId="478"/>
          <ac:inkMkLst>
            <pc:docMk/>
            <pc:sldMk cId="588544016" sldId="288"/>
            <ac:inkMk id="6" creationId="{FE5674AF-B9D1-4EA9-959B-D86966B8DE75}"/>
          </ac:inkMkLst>
        </pc:ink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4" creationId="{ED74CF9E-6389-4053-8D1C-5662C781CC0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7" creationId="{E866A779-3B57-4CC3-873B-990B06B962F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8" creationId="{3999085B-91DF-4038-A4ED-3DB1393ACF3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1" creationId="{C3A4D242-9FFF-45EB-BACA-A9D946A39E8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2" creationId="{60DA6DFC-E45E-4482-8729-5581956B3E10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4" creationId="{7EA1875E-EA67-4C3F-92D2-1ABFC9A4E55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5" creationId="{975238F3-4AE9-4A48-A527-5B5334F8B942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6" creationId="{2B0C39BA-742A-4B3E-8C71-3987EF41D74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7" creationId="{30C22A77-91DD-4967-A252-5088D3EC90E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8" creationId="{E5FFFCCE-8700-42AD-977D-56F1ED5D31D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9" creationId="{8534319E-DCE8-46D1-80C3-DBD931326ED3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0" creationId="{FCCC6016-11E6-4AE3-8F00-510DE0C536E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1" creationId="{00D34723-E25B-42FF-98C2-34F15DC011C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2" creationId="{3128BA7A-3015-4D4A-A4A7-03EB29F61B5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3" creationId="{5248911F-2701-4BBC-ACB4-85511FB33266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4" creationId="{3832A780-8FFD-4E25-B0DB-9134B8062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5" creationId="{6088F288-6B91-4236-986A-5F4F223BF4F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6" creationId="{87F8BB09-1C78-4F15-8FFE-CAA0F839203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7" creationId="{EA5DDE2A-EBE4-454D-A4F4-5175C6C0DE3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8" creationId="{7073E604-93F6-4613-9CA7-101984749E5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9" creationId="{280F6548-DB8B-47F6-9388-E946E0B31D7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0" creationId="{AA28AE05-AB6C-4FF9-A17F-F2EBFB88A01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1" creationId="{E1696711-F148-4FBA-8B28-7D1EBF6075A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3" creationId="{F2D978B6-0870-4434-81D5-7DB1B2C462A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4" creationId="{0FFD0537-A44B-42F1-8E44-73C6393B4FB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5" creationId="{68B8ED85-99D2-4EF0-B2D6-4F1080E47BE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7" creationId="{0A65C95F-755D-4499-BE9C-F501B546F3D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8" creationId="{1C6BC1B4-0F06-47D3-B2FC-E40AABBF180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9" creationId="{B4496231-79F1-413F-93C6-A31AFFE12D1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0" creationId="{EA5A27B8-0852-41E1-A3AF-793B4D5CC56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1" creationId="{75382D7D-62AB-4906-B59D-5307494E104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2" creationId="{D534E10C-F0B0-4490-B68E-85612C2DB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3" creationId="{7C0B492F-1B0F-49B2-A17F-B6ADDECDBB1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4" creationId="{F13BFEE2-81EE-4EAB-9B7C-2DD51BBBF00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5" creationId="{EEDCEB68-6810-4F11-84B3-7CA238310BC8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6" creationId="{3009A77D-AE6C-4E5F-998F-74676C0F785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7" creationId="{1E72BBB3-7C33-47F2-97AC-F6DB53C63B2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1" creationId="{9F1292C4-20B5-47FD-B114-AE6FB9C8DF7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2" creationId="{7DC42D5B-F359-4A25-8B72-B7DB7ADE795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3" creationId="{19F613B5-E192-497E-82F7-3DFE843F46B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6" creationId="{8FD2BA4F-D1BF-466D-AD5D-C0040FDEAD61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7" creationId="{ED738D1D-F7B7-40CC-8800-BC7539DB9E3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9" creationId="{5C467FD3-2070-48D1-A7B9-4DE03A5FC0F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0" creationId="{87C1AB8C-390D-496D-8CCA-1C05EBDC43F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1" creationId="{85CB9869-773B-4C36-B4C5-11EC014FC7B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2" creationId="{F51DEEEE-6CF1-40CB-B1F9-593A4FF05CA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3" creationId="{10F682D6-09E6-4700-A0A0-153E3546AA6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4" creationId="{E6E1DE5B-B1AD-4B11-AEE7-7377F814FC0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5" creationId="{0C1D5195-3BAF-4D2D-9285-A16F973D0CFF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6" creationId="{D9516B78-205C-4468-8519-4AF77A6551F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7" creationId="{3F4D6633-A2EE-40F9-95A7-4308B590927A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8" creationId="{5B84CDB0-0FF0-4D18-833D-DA5506B3C18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9" creationId="{B6FD5FB5-2C38-435C-A5C2-9642AB1E84C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0" creationId="{8481DB1C-51C0-43BA-8936-49D86B90EDC5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1" creationId="{CDB52735-B1DB-4C6B-9C8E-0CCA06CB22D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2" creationId="{FBAAA127-B6D7-4240-9DDD-28DE4B55611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3" creationId="{A431AF22-1B7A-4579-9286-12D172854D5E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4" creationId="{5B3AEDEA-F948-42E0-9DC6-8784402C0D4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5" creationId="{8B94C08F-C81D-4AA0-8FDC-0AF9BBDE3556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6" creationId="{D98A41E5-57E0-4E2B-9059-CF9F04107229}"/>
          </ac:inkMkLst>
        </pc:inkChg>
      </pc:sldChg>
      <pc:sldChg chg="del">
        <pc:chgData name="Daniel Schwarz" userId="5bb35bb8-905a-4742-88d9-33d9089732e7" providerId="ADAL" clId="{F269B7FC-DF49-4DF6-ADA4-C5D065EB1542}" dt="2020-11-14T20:35:02.554" v="7393" actId="47"/>
        <pc:sldMkLst>
          <pc:docMk/>
          <pc:sldMk cId="2101057785" sldId="289"/>
        </pc:sldMkLst>
      </pc:sldChg>
      <pc:sldChg chg="modSp mod">
        <pc:chgData name="Daniel Schwarz" userId="5bb35bb8-905a-4742-88d9-33d9089732e7" providerId="ADAL" clId="{F269B7FC-DF49-4DF6-ADA4-C5D065EB1542}" dt="2020-11-14T21:56:42.923" v="9472" actId="27636"/>
        <pc:sldMkLst>
          <pc:docMk/>
          <pc:sldMk cId="1862711636" sldId="290"/>
        </pc:sldMkLst>
        <pc:spChg chg="mod">
          <ac:chgData name="Daniel Schwarz" userId="5bb35bb8-905a-4742-88d9-33d9089732e7" providerId="ADAL" clId="{F269B7FC-DF49-4DF6-ADA4-C5D065EB1542}" dt="2020-11-14T21:56:42.923" v="9472" actId="27636"/>
          <ac:spMkLst>
            <pc:docMk/>
            <pc:sldMk cId="1862711636" sldId="290"/>
            <ac:spMk id="3" creationId="{E159E379-3A4D-4DFB-AA57-B1EAF62DBDD9}"/>
          </ac:spMkLst>
        </pc:spChg>
      </pc:sldChg>
      <pc:sldChg chg="modSp del">
        <pc:chgData name="Daniel Schwarz" userId="5bb35bb8-905a-4742-88d9-33d9089732e7" providerId="ADAL" clId="{F269B7FC-DF49-4DF6-ADA4-C5D065EB1542}" dt="2020-11-14T20:40:49.936" v="7552" actId="47"/>
        <pc:sldMkLst>
          <pc:docMk/>
          <pc:sldMk cId="2682076118" sldId="291"/>
        </pc:sldMkLst>
        <pc:grpChg chg="mod">
          <ac:chgData name="Daniel Schwarz" userId="5bb35bb8-905a-4742-88d9-33d9089732e7" providerId="ADAL" clId="{F269B7FC-DF49-4DF6-ADA4-C5D065EB1542}" dt="2020-11-14T12:32:57.189" v="2235" actId="208"/>
          <ac:grpSpMkLst>
            <pc:docMk/>
            <pc:sldMk cId="2682076118" sldId="291"/>
            <ac:grpSpMk id="65" creationId="{46D6DDB6-811B-49C1-A7B6-AE6AAB97B5F9}"/>
          </ac:grpSpMkLst>
        </pc:grpChg>
      </pc:sldChg>
      <pc:sldChg chg="modSp add mod">
        <pc:chgData name="Daniel Schwarz" userId="5bb35bb8-905a-4742-88d9-33d9089732e7" providerId="ADAL" clId="{F269B7FC-DF49-4DF6-ADA4-C5D065EB1542}" dt="2020-11-12T20:51:05.183" v="5"/>
        <pc:sldMkLst>
          <pc:docMk/>
          <pc:sldMk cId="3230129895" sldId="305"/>
        </pc:sldMkLst>
        <pc:spChg chg="mod">
          <ac:chgData name="Daniel Schwarz" userId="5bb35bb8-905a-4742-88d9-33d9089732e7" providerId="ADAL" clId="{F269B7FC-DF49-4DF6-ADA4-C5D065EB1542}" dt="2020-11-12T20:51:05.183" v="5"/>
          <ac:spMkLst>
            <pc:docMk/>
            <pc:sldMk cId="3230129895" sldId="305"/>
            <ac:spMk id="3" creationId="{F6C92554-F1BB-48DE-AF75-447F51F9082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2T20:53:44.176" v="86" actId="122"/>
        <pc:sldMkLst>
          <pc:docMk/>
          <pc:sldMk cId="207793071" sldId="306"/>
        </pc:sldMkLst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2" creationId="{53FF22B8-2224-441F-BB9C-75E4135AFD10}"/>
          </ac:spMkLst>
        </pc:spChg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3" creationId="{4F099941-5EA6-48B8-A5BB-D73AE6989DF2}"/>
          </ac:spMkLst>
        </pc:spChg>
        <pc:spChg chg="add mod">
          <ac:chgData name="Daniel Schwarz" userId="5bb35bb8-905a-4742-88d9-33d9089732e7" providerId="ADAL" clId="{F269B7FC-DF49-4DF6-ADA4-C5D065EB1542}" dt="2020-11-12T20:53:44.176" v="86" actId="122"/>
          <ac:spMkLst>
            <pc:docMk/>
            <pc:sldMk cId="207793071" sldId="306"/>
            <ac:spMk id="4" creationId="{C86BFFD9-2CBD-4195-8BEF-AE3765EDF7B9}"/>
          </ac:spMkLst>
        </pc:spChg>
      </pc:sldChg>
      <pc:sldChg chg="addSp delSp modSp new mod modAnim">
        <pc:chgData name="Daniel Schwarz" userId="5bb35bb8-905a-4742-88d9-33d9089732e7" providerId="ADAL" clId="{F269B7FC-DF49-4DF6-ADA4-C5D065EB1542}" dt="2020-11-13T21:09:30.880" v="1705"/>
        <pc:sldMkLst>
          <pc:docMk/>
          <pc:sldMk cId="127418746" sldId="307"/>
        </pc:sldMkLst>
        <pc:spChg chg="add mod">
          <ac:chgData name="Daniel Schwarz" userId="5bb35bb8-905a-4742-88d9-33d9089732e7" providerId="ADAL" clId="{F269B7FC-DF49-4DF6-ADA4-C5D065EB1542}" dt="2020-11-12T21:56:38.134" v="1490"/>
          <ac:spMkLst>
            <pc:docMk/>
            <pc:sldMk cId="127418746" sldId="307"/>
            <ac:spMk id="798" creationId="{D85E6074-8E05-439A-809F-DCFDD70258A6}"/>
          </ac:spMkLst>
        </pc:spChg>
        <pc:grpChg chg="add 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2" creationId="{1F7F5B2C-2D34-442F-8F82-9DD096B3F2DD}"/>
          </ac:grpSpMkLst>
        </pc:grpChg>
        <pc:grpChg chg="add 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" creationId="{184D2270-CC42-4534-989F-C55196083AF1}"/>
          </ac:grpSpMkLst>
        </pc:grpChg>
        <pc:grpChg chg="del mod">
          <ac:chgData name="Daniel Schwarz" userId="5bb35bb8-905a-4742-88d9-33d9089732e7" providerId="ADAL" clId="{F269B7FC-DF49-4DF6-ADA4-C5D065EB1542}" dt="2020-11-12T20:57:49.401" v="95"/>
          <ac:grpSpMkLst>
            <pc:docMk/>
            <pc:sldMk cId="127418746" sldId="307"/>
            <ac:grpSpMk id="6" creationId="{E4E6FFF3-0762-4D6F-8EEE-8C2341CB302E}"/>
          </ac:grpSpMkLst>
        </pc:grpChg>
        <pc:grpChg chg="del mod">
          <ac:chgData name="Daniel Schwarz" userId="5bb35bb8-905a-4742-88d9-33d9089732e7" providerId="ADAL" clId="{F269B7FC-DF49-4DF6-ADA4-C5D065EB1542}" dt="2020-11-12T20:57:51.734" v="97"/>
          <ac:grpSpMkLst>
            <pc:docMk/>
            <pc:sldMk cId="127418746" sldId="307"/>
            <ac:grpSpMk id="8" creationId="{242A96EF-90D0-46E9-B473-131F114AE4E0}"/>
          </ac:grpSpMkLst>
        </pc:grpChg>
        <pc:grpChg chg="add 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8" creationId="{6CEC8895-C5EA-47E5-AC6B-01EED174F353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0" creationId="{BC00FA6C-8B8A-49E4-A59C-5571D325E63D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6" creationId="{F8BD7ECE-2547-4FB2-8F87-0B4C67C484F9}"/>
          </ac:grpSpMkLst>
        </pc:grpChg>
        <pc:grpChg chg="add mod">
          <ac:chgData name="Daniel Schwarz" userId="5bb35bb8-905a-4742-88d9-33d9089732e7" providerId="ADAL" clId="{F269B7FC-DF49-4DF6-ADA4-C5D065EB1542}" dt="2020-11-13T21:04:46.065" v="1639" actId="164"/>
          <ac:grpSpMkLst>
            <pc:docMk/>
            <pc:sldMk cId="127418746" sldId="307"/>
            <ac:grpSpMk id="19" creationId="{44D5FE68-8EC8-4686-B254-1AB50909D302}"/>
          </ac:grpSpMkLst>
        </pc:grpChg>
        <pc:grpChg chg="add 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20" creationId="{B6720568-4CCA-470B-9766-3678C831BB28}"/>
          </ac:grpSpMkLst>
        </pc:grpChg>
        <pc:grpChg chg="mod">
          <ac:chgData name="Daniel Schwarz" userId="5bb35bb8-905a-4742-88d9-33d9089732e7" providerId="ADAL" clId="{F269B7FC-DF49-4DF6-ADA4-C5D065EB1542}" dt="2020-11-12T20:58:13.225" v="109"/>
          <ac:grpSpMkLst>
            <pc:docMk/>
            <pc:sldMk cId="127418746" sldId="307"/>
            <ac:grpSpMk id="20" creationId="{E1B84114-623F-43A0-B6AF-0A59B128001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24" creationId="{E88C85D3-7040-4903-9DAE-9EA07547AC49}"/>
          </ac:grpSpMkLst>
        </pc:grpChg>
        <pc:grpChg chg="add 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25" creationId="{10A1AA89-0DA1-4E35-9B82-20174709663F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6" creationId="{C5301DF0-E542-4E10-9A4F-3E5C35C53A51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7" creationId="{9687EF3E-488B-4813-9C9C-B2BE4961F9E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35" creationId="{4043B649-FA68-4A6C-B7D6-DEF52F2E204E}"/>
          </ac:grpSpMkLst>
        </pc:grpChg>
        <pc:grpChg chg="del mod">
          <ac:chgData name="Daniel Schwarz" userId="5bb35bb8-905a-4742-88d9-33d9089732e7" providerId="ADAL" clId="{F269B7FC-DF49-4DF6-ADA4-C5D065EB1542}" dt="2020-11-12T21:00:48.893" v="146"/>
          <ac:grpSpMkLst>
            <pc:docMk/>
            <pc:sldMk cId="127418746" sldId="307"/>
            <ac:grpSpMk id="43" creationId="{7B8527B1-CD9A-4A20-A272-3AE7D00EA51D}"/>
          </ac:grpSpMkLst>
        </pc:grpChg>
        <pc:grpChg chg="del mod topLvl">
          <ac:chgData name="Daniel Schwarz" userId="5bb35bb8-905a-4742-88d9-33d9089732e7" providerId="ADAL" clId="{F269B7FC-DF49-4DF6-ADA4-C5D065EB1542}" dt="2020-11-12T21:02:31.757" v="153" actId="165"/>
          <ac:grpSpMkLst>
            <pc:docMk/>
            <pc:sldMk cId="127418746" sldId="307"/>
            <ac:grpSpMk id="46" creationId="{ACA6B029-3377-4249-AEFB-EB00DF108471}"/>
          </ac:grpSpMkLst>
        </pc:grpChg>
        <pc:grpChg chg="add del mod">
          <ac:chgData name="Daniel Schwarz" userId="5bb35bb8-905a-4742-88d9-33d9089732e7" providerId="ADAL" clId="{F269B7FC-DF49-4DF6-ADA4-C5D065EB1542}" dt="2020-11-12T21:02:27.447" v="152" actId="165"/>
          <ac:grpSpMkLst>
            <pc:docMk/>
            <pc:sldMk cId="127418746" sldId="307"/>
            <ac:grpSpMk id="47" creationId="{E355B42B-D250-4F37-86CE-4821DB11F509}"/>
          </ac:grpSpMkLst>
        </pc:grpChg>
        <pc:grpChg chg="mod">
          <ac:chgData name="Daniel Schwarz" userId="5bb35bb8-905a-4742-88d9-33d9089732e7" providerId="ADAL" clId="{F269B7FC-DF49-4DF6-ADA4-C5D065EB1542}" dt="2020-11-12T21:02:49.442" v="159"/>
          <ac:grpSpMkLst>
            <pc:docMk/>
            <pc:sldMk cId="127418746" sldId="307"/>
            <ac:grpSpMk id="49" creationId="{94D4BEEA-390F-4AE4-8C4F-849B22C92D6C}"/>
          </ac:grpSpMkLst>
        </pc:grpChg>
        <pc:grpChg chg="mod">
          <ac:chgData name="Daniel Schwarz" userId="5bb35bb8-905a-4742-88d9-33d9089732e7" providerId="ADAL" clId="{F269B7FC-DF49-4DF6-ADA4-C5D065EB1542}" dt="2020-11-12T21:02:58.262" v="164"/>
          <ac:grpSpMkLst>
            <pc:docMk/>
            <pc:sldMk cId="127418746" sldId="307"/>
            <ac:grpSpMk id="52" creationId="{0D8ABEBA-0EF9-448D-ABCB-EC481DAB69D7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54" creationId="{D10EEC29-1EAE-4801-ABAD-D478EC3EF508}"/>
          </ac:grpSpMkLst>
        </pc:grpChg>
        <pc:grpChg chg="add del mod">
          <ac:chgData name="Daniel Schwarz" userId="5bb35bb8-905a-4742-88d9-33d9089732e7" providerId="ADAL" clId="{F269B7FC-DF49-4DF6-ADA4-C5D065EB1542}" dt="2020-11-12T21:22:28.404" v="445" actId="165"/>
          <ac:grpSpMkLst>
            <pc:docMk/>
            <pc:sldMk cId="127418746" sldId="307"/>
            <ac:grpSpMk id="55" creationId="{E914F9A6-5C16-46D4-833E-77D757DA5778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59" creationId="{4B9A5AD9-88F6-4769-82D4-EEC06030266E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63" creationId="{76CB7D39-9EC4-44DA-AE1D-0DA15468EBBA}"/>
          </ac:grpSpMkLst>
        </pc:grpChg>
        <pc:grpChg chg="del mod">
          <ac:chgData name="Daniel Schwarz" userId="5bb35bb8-905a-4742-88d9-33d9089732e7" providerId="ADAL" clId="{F269B7FC-DF49-4DF6-ADA4-C5D065EB1542}" dt="2020-11-12T21:04:26.852" v="181"/>
          <ac:grpSpMkLst>
            <pc:docMk/>
            <pc:sldMk cId="127418746" sldId="307"/>
            <ac:grpSpMk id="65" creationId="{28B5D73B-523C-4ABC-9798-BDB83D304652}"/>
          </ac:grpSpMkLst>
        </pc:grpChg>
        <pc:grpChg chg="del mod">
          <ac:chgData name="Daniel Schwarz" userId="5bb35bb8-905a-4742-88d9-33d9089732e7" providerId="ADAL" clId="{F269B7FC-DF49-4DF6-ADA4-C5D065EB1542}" dt="2020-11-12T21:04:27.423" v="183"/>
          <ac:grpSpMkLst>
            <pc:docMk/>
            <pc:sldMk cId="127418746" sldId="307"/>
            <ac:grpSpMk id="68" creationId="{7212EB99-A988-49C0-8734-0718A9E0ED20}"/>
          </ac:grpSpMkLst>
        </pc:grpChg>
        <pc:grpChg chg="del mod">
          <ac:chgData name="Daniel Schwarz" userId="5bb35bb8-905a-4742-88d9-33d9089732e7" providerId="ADAL" clId="{F269B7FC-DF49-4DF6-ADA4-C5D065EB1542}" dt="2020-11-12T21:04:29.447" v="185"/>
          <ac:grpSpMkLst>
            <pc:docMk/>
            <pc:sldMk cId="127418746" sldId="307"/>
            <ac:grpSpMk id="70" creationId="{46B34805-6438-48D5-AF47-5973923B95AE}"/>
          </ac:grpSpMkLst>
        </pc:grpChg>
        <pc:grpChg chg="del mod">
          <ac:chgData name="Daniel Schwarz" userId="5bb35bb8-905a-4742-88d9-33d9089732e7" providerId="ADAL" clId="{F269B7FC-DF49-4DF6-ADA4-C5D065EB1542}" dt="2020-11-12T21:04:31.654" v="187"/>
          <ac:grpSpMkLst>
            <pc:docMk/>
            <pc:sldMk cId="127418746" sldId="307"/>
            <ac:grpSpMk id="72" creationId="{33542DC7-1FAE-4F8B-AD61-B8CE58DCB37C}"/>
          </ac:grpSpMkLst>
        </pc:grpChg>
        <pc:grpChg chg="del mod">
          <ac:chgData name="Daniel Schwarz" userId="5bb35bb8-905a-4742-88d9-33d9089732e7" providerId="ADAL" clId="{F269B7FC-DF49-4DF6-ADA4-C5D065EB1542}" dt="2020-11-12T21:04:36.383" v="190"/>
          <ac:grpSpMkLst>
            <pc:docMk/>
            <pc:sldMk cId="127418746" sldId="307"/>
            <ac:grpSpMk id="74" creationId="{368E5506-08D5-4C4E-A0D7-71A3686A4FE5}"/>
          </ac:grpSpMkLst>
        </pc:grpChg>
        <pc:grpChg chg="del mod">
          <ac:chgData name="Daniel Schwarz" userId="5bb35bb8-905a-4742-88d9-33d9089732e7" providerId="ADAL" clId="{F269B7FC-DF49-4DF6-ADA4-C5D065EB1542}" dt="2020-11-12T21:04:38.354" v="192"/>
          <ac:grpSpMkLst>
            <pc:docMk/>
            <pc:sldMk cId="127418746" sldId="307"/>
            <ac:grpSpMk id="77" creationId="{8C391573-D8E3-4D76-A9F8-2CD90372EF68}"/>
          </ac:grpSpMkLst>
        </pc:grpChg>
        <pc:grpChg chg="mod">
          <ac:chgData name="Daniel Schwarz" userId="5bb35bb8-905a-4742-88d9-33d9089732e7" providerId="ADAL" clId="{F269B7FC-DF49-4DF6-ADA4-C5D065EB1542}" dt="2020-11-12T21:04:56.885" v="195" actId="164"/>
          <ac:grpSpMkLst>
            <pc:docMk/>
            <pc:sldMk cId="127418746" sldId="307"/>
            <ac:grpSpMk id="79" creationId="{FB03E7A1-C48F-4459-B21D-D22C8E7B35C3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0" creationId="{1B6E32F6-2C26-4A7C-89A3-7EB3EE21CCE8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1" creationId="{FAF0F2D7-D4B5-44E6-AB4E-2C1A8C491EEA}"/>
          </ac:grpSpMkLst>
        </pc:grpChg>
        <pc:grpChg chg="mod">
          <ac:chgData name="Daniel Schwarz" userId="5bb35bb8-905a-4742-88d9-33d9089732e7" providerId="ADAL" clId="{F269B7FC-DF49-4DF6-ADA4-C5D065EB1542}" dt="2020-11-12T21:05:03.594" v="197"/>
          <ac:grpSpMkLst>
            <pc:docMk/>
            <pc:sldMk cId="127418746" sldId="307"/>
            <ac:grpSpMk id="83" creationId="{5DAE6A25-EF3B-4B17-AD8C-52A1C9732E66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98" creationId="{DA7C176F-9C53-4944-9A2C-42D1FD23440B}"/>
          </ac:grpSpMkLst>
        </pc:grpChg>
        <pc:grpChg chg="mod">
          <ac:chgData name="Daniel Schwarz" userId="5bb35bb8-905a-4742-88d9-33d9089732e7" providerId="ADAL" clId="{F269B7FC-DF49-4DF6-ADA4-C5D065EB1542}" dt="2020-11-12T21:08:57.378" v="200"/>
          <ac:grpSpMkLst>
            <pc:docMk/>
            <pc:sldMk cId="127418746" sldId="307"/>
            <ac:grpSpMk id="100" creationId="{A36C1413-3761-41FE-B1C0-E75063A0EF1C}"/>
          </ac:grpSpMkLst>
        </pc:grpChg>
        <pc:grpChg chg="mod">
          <ac:chgData name="Daniel Schwarz" userId="5bb35bb8-905a-4742-88d9-33d9089732e7" providerId="ADAL" clId="{F269B7FC-DF49-4DF6-ADA4-C5D065EB1542}" dt="2020-11-12T21:09:34.964" v="211"/>
          <ac:grpSpMkLst>
            <pc:docMk/>
            <pc:sldMk cId="127418746" sldId="307"/>
            <ac:grpSpMk id="121" creationId="{FF21E9F8-5E9B-40CE-AD3E-548176345934}"/>
          </ac:grpSpMkLst>
        </pc:grpChg>
        <pc:grpChg chg="del mod">
          <ac:chgData name="Daniel Schwarz" userId="5bb35bb8-905a-4742-88d9-33d9089732e7" providerId="ADAL" clId="{F269B7FC-DF49-4DF6-ADA4-C5D065EB1542}" dt="2020-11-12T21:10:08.604" v="227" actId="478"/>
          <ac:grpSpMkLst>
            <pc:docMk/>
            <pc:sldMk cId="127418746" sldId="307"/>
            <ac:grpSpMk id="125" creationId="{AE2CCD88-9981-4DE3-80F4-C8F772A78ABD}"/>
          </ac:grpSpMkLst>
        </pc:grpChg>
        <pc:grpChg chg="mod">
          <ac:chgData name="Daniel Schwarz" userId="5bb35bb8-905a-4742-88d9-33d9089732e7" providerId="ADAL" clId="{F269B7FC-DF49-4DF6-ADA4-C5D065EB1542}" dt="2020-11-12T21:10:00.455" v="224"/>
          <ac:grpSpMkLst>
            <pc:docMk/>
            <pc:sldMk cId="127418746" sldId="307"/>
            <ac:grpSpMk id="129" creationId="{C8D8CA13-864E-455C-8AB8-92B39D6B6599}"/>
          </ac:grpSpMkLst>
        </pc:grpChg>
        <pc:grpChg chg="del mod">
          <ac:chgData name="Daniel Schwarz" userId="5bb35bb8-905a-4742-88d9-33d9089732e7" providerId="ADAL" clId="{F269B7FC-DF49-4DF6-ADA4-C5D065EB1542}" dt="2020-11-12T21:13:21.827" v="255" actId="478"/>
          <ac:grpSpMkLst>
            <pc:docMk/>
            <pc:sldMk cId="127418746" sldId="307"/>
            <ac:grpSpMk id="131" creationId="{2BD65F0C-A4C4-4C61-A04F-2ED9EC217F26}"/>
          </ac:grpSpMkLst>
        </pc:grpChg>
        <pc:grpChg chg="del mod">
          <ac:chgData name="Daniel Schwarz" userId="5bb35bb8-905a-4742-88d9-33d9089732e7" providerId="ADAL" clId="{F269B7FC-DF49-4DF6-ADA4-C5D065EB1542}" dt="2020-11-12T21:12:33.180" v="237"/>
          <ac:grpSpMkLst>
            <pc:docMk/>
            <pc:sldMk cId="127418746" sldId="307"/>
            <ac:grpSpMk id="138" creationId="{47E9E1EE-244C-41C2-9D73-00246BA06350}"/>
          </ac:grpSpMkLst>
        </pc:grpChg>
        <pc:grpChg chg="del mod">
          <ac:chgData name="Daniel Schwarz" userId="5bb35bb8-905a-4742-88d9-33d9089732e7" providerId="ADAL" clId="{F269B7FC-DF49-4DF6-ADA4-C5D065EB1542}" dt="2020-11-12T21:12:38.637" v="241"/>
          <ac:grpSpMkLst>
            <pc:docMk/>
            <pc:sldMk cId="127418746" sldId="307"/>
            <ac:grpSpMk id="141" creationId="{7001C98A-85D8-408C-86A0-AF44B455BE13}"/>
          </ac:grpSpMkLst>
        </pc:grpChg>
        <pc:grpChg chg="del mod">
          <ac:chgData name="Daniel Schwarz" userId="5bb35bb8-905a-4742-88d9-33d9089732e7" providerId="ADAL" clId="{F269B7FC-DF49-4DF6-ADA4-C5D065EB1542}" dt="2020-11-12T21:12:40.990" v="245"/>
          <ac:grpSpMkLst>
            <pc:docMk/>
            <pc:sldMk cId="127418746" sldId="307"/>
            <ac:grpSpMk id="145" creationId="{BC9F5DCA-F72A-42B7-BB57-AF319F8419DA}"/>
          </ac:grpSpMkLst>
        </pc:grpChg>
        <pc:grpChg chg="del mod">
          <ac:chgData name="Daniel Schwarz" userId="5bb35bb8-905a-4742-88d9-33d9089732e7" providerId="ADAL" clId="{F269B7FC-DF49-4DF6-ADA4-C5D065EB1542}" dt="2020-11-12T21:12:42.884" v="248"/>
          <ac:grpSpMkLst>
            <pc:docMk/>
            <pc:sldMk cId="127418746" sldId="307"/>
            <ac:grpSpMk id="149" creationId="{464DC7F6-919D-40F6-9A3F-8B934C661064}"/>
          </ac:grpSpMkLst>
        </pc:grpChg>
        <pc:grpChg chg="del mod">
          <ac:chgData name="Daniel Schwarz" userId="5bb35bb8-905a-4742-88d9-33d9089732e7" providerId="ADAL" clId="{F269B7FC-DF49-4DF6-ADA4-C5D065EB1542}" dt="2020-11-12T21:12:52.127" v="250"/>
          <ac:grpSpMkLst>
            <pc:docMk/>
            <pc:sldMk cId="127418746" sldId="307"/>
            <ac:grpSpMk id="152" creationId="{A2AEA3EF-322F-43D9-B7A8-7596824EAB2B}"/>
          </ac:grpSpMkLst>
        </pc:grpChg>
        <pc:grpChg chg="del mod">
          <ac:chgData name="Daniel Schwarz" userId="5bb35bb8-905a-4742-88d9-33d9089732e7" providerId="ADAL" clId="{F269B7FC-DF49-4DF6-ADA4-C5D065EB1542}" dt="2020-11-12T21:12:56.285" v="252"/>
          <ac:grpSpMkLst>
            <pc:docMk/>
            <pc:sldMk cId="127418746" sldId="307"/>
            <ac:grpSpMk id="154" creationId="{3A5F39EB-A60C-4E0C-8B4D-E4864B81EE79}"/>
          </ac:grpSpMkLst>
        </pc:grpChg>
        <pc:grpChg chg="mod">
          <ac:chgData name="Daniel Schwarz" userId="5bb35bb8-905a-4742-88d9-33d9089732e7" providerId="ADAL" clId="{F269B7FC-DF49-4DF6-ADA4-C5D065EB1542}" dt="2020-11-12T21:13:12.099" v="253" actId="164"/>
          <ac:grpSpMkLst>
            <pc:docMk/>
            <pc:sldMk cId="127418746" sldId="307"/>
            <ac:grpSpMk id="156" creationId="{FAA26E1F-714E-4591-9617-88D17D23F021}"/>
          </ac:grpSpMkLst>
        </pc:grpChg>
        <pc:grpChg chg="add mod">
          <ac:chgData name="Daniel Schwarz" userId="5bb35bb8-905a-4742-88d9-33d9089732e7" providerId="ADAL" clId="{F269B7FC-DF49-4DF6-ADA4-C5D065EB1542}" dt="2020-11-12T21:44:00.526" v="1146" actId="1076"/>
          <ac:grpSpMkLst>
            <pc:docMk/>
            <pc:sldMk cId="127418746" sldId="307"/>
            <ac:grpSpMk id="157" creationId="{DFA07D9D-6316-4EBB-A04C-6292A80A2151}"/>
          </ac:grpSpMkLst>
        </pc:grpChg>
        <pc:grpChg chg="mod">
          <ac:chgData name="Daniel Schwarz" userId="5bb35bb8-905a-4742-88d9-33d9089732e7" providerId="ADAL" clId="{F269B7FC-DF49-4DF6-ADA4-C5D065EB1542}" dt="2020-11-12T21:13:39.613" v="262"/>
          <ac:grpSpMkLst>
            <pc:docMk/>
            <pc:sldMk cId="127418746" sldId="307"/>
            <ac:grpSpMk id="162" creationId="{5D6B1272-8AA5-48BE-9187-83EF77896C13}"/>
          </ac:grpSpMkLst>
        </pc:grpChg>
        <pc:grpChg chg="del mod">
          <ac:chgData name="Daniel Schwarz" userId="5bb35bb8-905a-4742-88d9-33d9089732e7" providerId="ADAL" clId="{F269B7FC-DF49-4DF6-ADA4-C5D065EB1542}" dt="2020-11-12T21:13:51.548" v="276"/>
          <ac:grpSpMkLst>
            <pc:docMk/>
            <pc:sldMk cId="127418746" sldId="307"/>
            <ac:grpSpMk id="169" creationId="{CE487A25-FE4D-4805-BE71-6CB629B4CCB1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73" creationId="{4FDACB7E-A05F-4CD2-B328-197C344A3032}"/>
          </ac:grpSpMkLst>
        </pc:grpChg>
        <pc:grpChg chg="del mod">
          <ac:chgData name="Daniel Schwarz" userId="5bb35bb8-905a-4742-88d9-33d9089732e7" providerId="ADAL" clId="{F269B7FC-DF49-4DF6-ADA4-C5D065EB1542}" dt="2020-11-12T21:13:58.475" v="284"/>
          <ac:grpSpMkLst>
            <pc:docMk/>
            <pc:sldMk cId="127418746" sldId="307"/>
            <ac:grpSpMk id="177" creationId="{B9EB71EB-0192-4621-AB24-519E892B4612}"/>
          </ac:grpSpMkLst>
        </pc:grpChg>
        <pc:grpChg chg="del mod">
          <ac:chgData name="Daniel Schwarz" userId="5bb35bb8-905a-4742-88d9-33d9089732e7" providerId="ADAL" clId="{F269B7FC-DF49-4DF6-ADA4-C5D065EB1542}" dt="2020-11-12T21:13:59.347" v="286"/>
          <ac:grpSpMkLst>
            <pc:docMk/>
            <pc:sldMk cId="127418746" sldId="307"/>
            <ac:grpSpMk id="181" creationId="{F37B112D-79E5-4903-A732-A58511E6117B}"/>
          </ac:grpSpMkLst>
        </pc:grpChg>
        <pc:grpChg chg="del mod">
          <ac:chgData name="Daniel Schwarz" userId="5bb35bb8-905a-4742-88d9-33d9089732e7" providerId="ADAL" clId="{F269B7FC-DF49-4DF6-ADA4-C5D065EB1542}" dt="2020-11-12T21:14:00.904" v="288"/>
          <ac:grpSpMkLst>
            <pc:docMk/>
            <pc:sldMk cId="127418746" sldId="307"/>
            <ac:grpSpMk id="183" creationId="{BBA43E5F-ED72-4FAE-A2A2-FD5BFDEF3487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85" creationId="{4DA3FD96-5226-407A-B041-FD4C95CB612A}"/>
          </ac:grpSpMkLst>
        </pc:grpChg>
        <pc:grpChg chg="add 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186" creationId="{CDA7715A-3BF3-4223-A2B1-74F876332EE8}"/>
          </ac:grpSpMkLst>
        </pc:grpChg>
        <pc:grpChg chg="mod">
          <ac:chgData name="Daniel Schwarz" userId="5bb35bb8-905a-4742-88d9-33d9089732e7" providerId="ADAL" clId="{F269B7FC-DF49-4DF6-ADA4-C5D065EB1542}" dt="2020-11-12T21:14:27.776" v="294"/>
          <ac:grpSpMkLst>
            <pc:docMk/>
            <pc:sldMk cId="127418746" sldId="307"/>
            <ac:grpSpMk id="196" creationId="{6176AC3E-B79F-4AC4-ADDB-1DE1203D4AFC}"/>
          </ac:grpSpMkLst>
        </pc:grpChg>
        <pc:grpChg chg="del mod">
          <ac:chgData name="Daniel Schwarz" userId="5bb35bb8-905a-4742-88d9-33d9089732e7" providerId="ADAL" clId="{F269B7FC-DF49-4DF6-ADA4-C5D065EB1542}" dt="2020-11-12T21:14:41.759" v="300"/>
          <ac:grpSpMkLst>
            <pc:docMk/>
            <pc:sldMk cId="127418746" sldId="307"/>
            <ac:grpSpMk id="199" creationId="{FAE8B880-CB65-4B47-BBFB-97C302EFBB4A}"/>
          </ac:grpSpMkLst>
        </pc:grpChg>
        <pc:grpChg chg="mod">
          <ac:chgData name="Daniel Schwarz" userId="5bb35bb8-905a-4742-88d9-33d9089732e7" providerId="ADAL" clId="{F269B7FC-DF49-4DF6-ADA4-C5D065EB1542}" dt="2020-11-12T21:42:31.224" v="1024" actId="1037"/>
          <ac:grpSpMkLst>
            <pc:docMk/>
            <pc:sldMk cId="127418746" sldId="307"/>
            <ac:grpSpMk id="202" creationId="{C3262A0F-D7F4-4B0B-9D2D-0A94E97A46D7}"/>
          </ac:grpSpMkLst>
        </pc:grpChg>
        <pc:grpChg chg="mod">
          <ac:chgData name="Daniel Schwarz" userId="5bb35bb8-905a-4742-88d9-33d9089732e7" providerId="ADAL" clId="{F269B7FC-DF49-4DF6-ADA4-C5D065EB1542}" dt="2020-11-12T21:15:02.316" v="306"/>
          <ac:grpSpMkLst>
            <pc:docMk/>
            <pc:sldMk cId="127418746" sldId="307"/>
            <ac:grpSpMk id="205" creationId="{2CF8CDA5-BF5D-4B17-903E-782638771D57}"/>
          </ac:grpSpMkLst>
        </pc:grpChg>
        <pc:grpChg chg="del mod">
          <ac:chgData name="Daniel Schwarz" userId="5bb35bb8-905a-4742-88d9-33d9089732e7" providerId="ADAL" clId="{F269B7FC-DF49-4DF6-ADA4-C5D065EB1542}" dt="2020-11-12T21:15:11.253" v="315"/>
          <ac:grpSpMkLst>
            <pc:docMk/>
            <pc:sldMk cId="127418746" sldId="307"/>
            <ac:grpSpMk id="208" creationId="{0F60310B-6039-4613-8445-70035B10615A}"/>
          </ac:grpSpMkLst>
        </pc:grpChg>
        <pc:grpChg chg="del mod">
          <ac:chgData name="Daniel Schwarz" userId="5bb35bb8-905a-4742-88d9-33d9089732e7" providerId="ADAL" clId="{F269B7FC-DF49-4DF6-ADA4-C5D065EB1542}" dt="2020-11-12T21:15:31.381" v="319"/>
          <ac:grpSpMkLst>
            <pc:docMk/>
            <pc:sldMk cId="127418746" sldId="307"/>
            <ac:grpSpMk id="213" creationId="{EC6B16AD-FC53-45AF-8A52-A4EAD7E3DD47}"/>
          </ac:grpSpMkLst>
        </pc:grpChg>
        <pc:grpChg chg="del mod">
          <ac:chgData name="Daniel Schwarz" userId="5bb35bb8-905a-4742-88d9-33d9089732e7" providerId="ADAL" clId="{F269B7FC-DF49-4DF6-ADA4-C5D065EB1542}" dt="2020-11-12T21:15:36.295" v="322"/>
          <ac:grpSpMkLst>
            <pc:docMk/>
            <pc:sldMk cId="127418746" sldId="307"/>
            <ac:grpSpMk id="216" creationId="{B4EA732B-2561-4A46-8CD2-C8626C5147B9}"/>
          </ac:grpSpMkLst>
        </pc:grpChg>
        <pc:grpChg chg="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219" creationId="{10EC4D1C-8309-45A9-84C8-C75013028FDB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220" creationId="{5B62337E-042A-4470-B64C-1665CE1C125B}"/>
          </ac:grpSpMkLst>
        </pc:grpChg>
        <pc:grpChg chg="del mod">
          <ac:chgData name="Daniel Schwarz" userId="5bb35bb8-905a-4742-88d9-33d9089732e7" providerId="ADAL" clId="{F269B7FC-DF49-4DF6-ADA4-C5D065EB1542}" dt="2020-11-12T21:16:20.906" v="331"/>
          <ac:grpSpMkLst>
            <pc:docMk/>
            <pc:sldMk cId="127418746" sldId="307"/>
            <ac:grpSpMk id="225" creationId="{D606A55B-9020-40F2-815A-7CC6801F7BC6}"/>
          </ac:grpSpMkLst>
        </pc:grpChg>
        <pc:grpChg chg="del mod">
          <ac:chgData name="Daniel Schwarz" userId="5bb35bb8-905a-4742-88d9-33d9089732e7" providerId="ADAL" clId="{F269B7FC-DF49-4DF6-ADA4-C5D065EB1542}" dt="2020-11-12T21:16:24.105" v="335"/>
          <ac:grpSpMkLst>
            <pc:docMk/>
            <pc:sldMk cId="127418746" sldId="307"/>
            <ac:grpSpMk id="227" creationId="{35C3521A-5E37-4A67-A2C7-4E07B15AD8A9}"/>
          </ac:grpSpMkLst>
        </pc:grpChg>
        <pc:grpChg chg="del mod">
          <ac:chgData name="Daniel Schwarz" userId="5bb35bb8-905a-4742-88d9-33d9089732e7" providerId="ADAL" clId="{F269B7FC-DF49-4DF6-ADA4-C5D065EB1542}" dt="2020-11-12T21:16:25.187" v="337"/>
          <ac:grpSpMkLst>
            <pc:docMk/>
            <pc:sldMk cId="127418746" sldId="307"/>
            <ac:grpSpMk id="231" creationId="{9529FFA5-3220-4904-B19D-DE2B5EAEC6FC}"/>
          </ac:grpSpMkLst>
        </pc:grpChg>
        <pc:grpChg chg="del mod">
          <ac:chgData name="Daniel Schwarz" userId="5bb35bb8-905a-4742-88d9-33d9089732e7" providerId="ADAL" clId="{F269B7FC-DF49-4DF6-ADA4-C5D065EB1542}" dt="2020-11-12T21:16:26.687" v="339"/>
          <ac:grpSpMkLst>
            <pc:docMk/>
            <pc:sldMk cId="127418746" sldId="307"/>
            <ac:grpSpMk id="233" creationId="{FE8191D9-F9C6-45BF-9A4F-1AF311CDBA47}"/>
          </ac:grpSpMkLst>
        </pc:grpChg>
        <pc:grpChg chg="add del mod">
          <ac:chgData name="Daniel Schwarz" userId="5bb35bb8-905a-4742-88d9-33d9089732e7" providerId="ADAL" clId="{F269B7FC-DF49-4DF6-ADA4-C5D065EB1542}" dt="2020-11-12T21:16:58.526" v="348"/>
          <ac:grpSpMkLst>
            <pc:docMk/>
            <pc:sldMk cId="127418746" sldId="307"/>
            <ac:grpSpMk id="235" creationId="{E2E8E00D-5903-4A0B-B5C9-E68D487F7827}"/>
          </ac:grpSpMkLst>
        </pc:grpChg>
        <pc:grpChg chg="mod">
          <ac:chgData name="Daniel Schwarz" userId="5bb35bb8-905a-4742-88d9-33d9089732e7" providerId="ADAL" clId="{F269B7FC-DF49-4DF6-ADA4-C5D065EB1542}" dt="2020-11-12T21:16:49.260" v="345"/>
          <ac:grpSpMkLst>
            <pc:docMk/>
            <pc:sldMk cId="127418746" sldId="307"/>
            <ac:grpSpMk id="239" creationId="{9BA1DED8-EE01-4D50-86C2-33B909FD11B0}"/>
          </ac:grpSpMkLst>
        </pc:grpChg>
        <pc:grpChg chg="mod">
          <ac:chgData name="Daniel Schwarz" userId="5bb35bb8-905a-4742-88d9-33d9089732e7" providerId="ADAL" clId="{F269B7FC-DF49-4DF6-ADA4-C5D065EB1542}" dt="2020-11-12T21:17:06.262" v="349" actId="164"/>
          <ac:grpSpMkLst>
            <pc:docMk/>
            <pc:sldMk cId="127418746" sldId="307"/>
            <ac:grpSpMk id="242" creationId="{61799072-7364-44F5-989E-80589E1A2B37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43" creationId="{EE306384-1691-4AB2-A5E0-2D550E34E7E3}"/>
          </ac:grpSpMkLst>
        </pc:grpChg>
        <pc:grpChg chg="del mod">
          <ac:chgData name="Daniel Schwarz" userId="5bb35bb8-905a-4742-88d9-33d9089732e7" providerId="ADAL" clId="{F269B7FC-DF49-4DF6-ADA4-C5D065EB1542}" dt="2020-11-12T21:17:20.404" v="356"/>
          <ac:grpSpMkLst>
            <pc:docMk/>
            <pc:sldMk cId="127418746" sldId="307"/>
            <ac:grpSpMk id="246" creationId="{C77CEBFA-B457-41C6-82C1-7E96812FC2F8}"/>
          </ac:grpSpMkLst>
        </pc:grpChg>
        <pc:grpChg chg="del mod">
          <ac:chgData name="Daniel Schwarz" userId="5bb35bb8-905a-4742-88d9-33d9089732e7" providerId="ADAL" clId="{F269B7FC-DF49-4DF6-ADA4-C5D065EB1542}" dt="2020-11-12T21:17:26.515" v="361"/>
          <ac:grpSpMkLst>
            <pc:docMk/>
            <pc:sldMk cId="127418746" sldId="307"/>
            <ac:grpSpMk id="249" creationId="{9DE6729F-8D72-4D52-85D0-4F9A271F40B0}"/>
          </ac:grpSpMkLst>
        </pc:grpChg>
        <pc:grpChg chg="del mod">
          <ac:chgData name="Daniel Schwarz" userId="5bb35bb8-905a-4742-88d9-33d9089732e7" providerId="ADAL" clId="{F269B7FC-DF49-4DF6-ADA4-C5D065EB1542}" dt="2020-11-12T21:17:28.548" v="364"/>
          <ac:grpSpMkLst>
            <pc:docMk/>
            <pc:sldMk cId="127418746" sldId="307"/>
            <ac:grpSpMk id="254" creationId="{9F46AF5B-4236-4BEC-9944-12A78343D3B5}"/>
          </ac:grpSpMkLst>
        </pc:grpChg>
        <pc:grpChg chg="del mod">
          <ac:chgData name="Daniel Schwarz" userId="5bb35bb8-905a-4742-88d9-33d9089732e7" providerId="ADAL" clId="{F269B7FC-DF49-4DF6-ADA4-C5D065EB1542}" dt="2020-11-12T21:17:36.054" v="366"/>
          <ac:grpSpMkLst>
            <pc:docMk/>
            <pc:sldMk cId="127418746" sldId="307"/>
            <ac:grpSpMk id="257" creationId="{2D48CEC9-DCBA-4E92-BC22-CF368CBE7E6A}"/>
          </ac:grpSpMkLst>
        </pc:grpChg>
        <pc:grpChg chg="del mod">
          <ac:chgData name="Daniel Schwarz" userId="5bb35bb8-905a-4742-88d9-33d9089732e7" providerId="ADAL" clId="{F269B7FC-DF49-4DF6-ADA4-C5D065EB1542}" dt="2020-11-12T21:17:41.235" v="368"/>
          <ac:grpSpMkLst>
            <pc:docMk/>
            <pc:sldMk cId="127418746" sldId="307"/>
            <ac:grpSpMk id="259" creationId="{1374D1C0-0D13-4625-9CEC-F4F3B7C1FF8D}"/>
          </ac:grpSpMkLst>
        </pc:grpChg>
        <pc:grpChg chg="del mod">
          <ac:chgData name="Daniel Schwarz" userId="5bb35bb8-905a-4742-88d9-33d9089732e7" providerId="ADAL" clId="{F269B7FC-DF49-4DF6-ADA4-C5D065EB1542}" dt="2020-11-12T21:17:53.278" v="373"/>
          <ac:grpSpMkLst>
            <pc:docMk/>
            <pc:sldMk cId="127418746" sldId="307"/>
            <ac:grpSpMk id="261" creationId="{CADB9A5B-E9A7-478B-89ED-4CA51EC3DDAB}"/>
          </ac:grpSpMkLst>
        </pc:grpChg>
        <pc:grpChg chg="mod">
          <ac:chgData name="Daniel Schwarz" userId="5bb35bb8-905a-4742-88d9-33d9089732e7" providerId="ADAL" clId="{F269B7FC-DF49-4DF6-ADA4-C5D065EB1542}" dt="2020-11-12T21:18:01.162" v="374" actId="164"/>
          <ac:grpSpMkLst>
            <pc:docMk/>
            <pc:sldMk cId="127418746" sldId="307"/>
            <ac:grpSpMk id="265" creationId="{3FA780C1-6CFE-470F-9DD7-816E59C09AB5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66" creationId="{EA30F5C0-6F48-4562-BDE9-7061D3CF3B91}"/>
          </ac:grpSpMkLst>
        </pc:grpChg>
        <pc:grpChg chg="mod">
          <ac:chgData name="Daniel Schwarz" userId="5bb35bb8-905a-4742-88d9-33d9089732e7" providerId="ADAL" clId="{F269B7FC-DF49-4DF6-ADA4-C5D065EB1542}" dt="2020-11-12T21:18:13.681" v="380"/>
          <ac:grpSpMkLst>
            <pc:docMk/>
            <pc:sldMk cId="127418746" sldId="307"/>
            <ac:grpSpMk id="269" creationId="{4C81F845-38D7-426F-8BFB-4688D84BBC6C}"/>
          </ac:grpSpMkLst>
        </pc:grpChg>
        <pc:grpChg chg="del mod">
          <ac:chgData name="Daniel Schwarz" userId="5bb35bb8-905a-4742-88d9-33d9089732e7" providerId="ADAL" clId="{F269B7FC-DF49-4DF6-ADA4-C5D065EB1542}" dt="2020-11-12T21:18:27.856" v="390"/>
          <ac:grpSpMkLst>
            <pc:docMk/>
            <pc:sldMk cId="127418746" sldId="307"/>
            <ac:grpSpMk id="274" creationId="{BE28ABC3-98A9-4E8F-8067-E0D4F282EF79}"/>
          </ac:grpSpMkLst>
        </pc:grpChg>
        <pc:grpChg chg="del mod">
          <ac:chgData name="Daniel Schwarz" userId="5bb35bb8-905a-4742-88d9-33d9089732e7" providerId="ADAL" clId="{F269B7FC-DF49-4DF6-ADA4-C5D065EB1542}" dt="2020-11-12T21:18:28.736" v="392"/>
          <ac:grpSpMkLst>
            <pc:docMk/>
            <pc:sldMk cId="127418746" sldId="307"/>
            <ac:grpSpMk id="278" creationId="{2751B9B6-3997-4B70-8C29-FEDE5333B230}"/>
          </ac:grpSpMkLst>
        </pc:grpChg>
        <pc:grpChg chg="del mod">
          <ac:chgData name="Daniel Schwarz" userId="5bb35bb8-905a-4742-88d9-33d9089732e7" providerId="ADAL" clId="{F269B7FC-DF49-4DF6-ADA4-C5D065EB1542}" dt="2020-11-12T21:18:30.603" v="395"/>
          <ac:grpSpMkLst>
            <pc:docMk/>
            <pc:sldMk cId="127418746" sldId="307"/>
            <ac:grpSpMk id="280" creationId="{524A4EEB-27AC-445C-B04E-0F2D90C08217}"/>
          </ac:grpSpMkLst>
        </pc:grpChg>
        <pc:grpChg chg="add del mod">
          <ac:chgData name="Daniel Schwarz" userId="5bb35bb8-905a-4742-88d9-33d9089732e7" providerId="ADAL" clId="{F269B7FC-DF49-4DF6-ADA4-C5D065EB1542}" dt="2020-11-12T21:18:41.421" v="401"/>
          <ac:grpSpMkLst>
            <pc:docMk/>
            <pc:sldMk cId="127418746" sldId="307"/>
            <ac:grpSpMk id="283" creationId="{8806C348-3208-4F5B-BA2D-3CED0B0300A1}"/>
          </ac:grpSpMkLst>
        </pc:grpChg>
        <pc:grpChg chg="mod">
          <ac:chgData name="Daniel Schwarz" userId="5bb35bb8-905a-4742-88d9-33d9089732e7" providerId="ADAL" clId="{F269B7FC-DF49-4DF6-ADA4-C5D065EB1542}" dt="2020-11-12T21:18:35.576" v="399"/>
          <ac:grpSpMkLst>
            <pc:docMk/>
            <pc:sldMk cId="127418746" sldId="307"/>
            <ac:grpSpMk id="285" creationId="{D35CE9FD-20E4-4250-AA9A-D503DB6DE3FD}"/>
          </ac:grpSpMkLst>
        </pc:grpChg>
        <pc:grpChg chg="del mod">
          <ac:chgData name="Daniel Schwarz" userId="5bb35bb8-905a-4742-88d9-33d9089732e7" providerId="ADAL" clId="{F269B7FC-DF49-4DF6-ADA4-C5D065EB1542}" dt="2020-11-12T21:18:46.502" v="404"/>
          <ac:grpSpMkLst>
            <pc:docMk/>
            <pc:sldMk cId="127418746" sldId="307"/>
            <ac:grpSpMk id="287" creationId="{078FD471-DFBC-4041-9198-C1923F9E9038}"/>
          </ac:grpSpMkLst>
        </pc:grpChg>
        <pc:grpChg chg="mod">
          <ac:chgData name="Daniel Schwarz" userId="5bb35bb8-905a-4742-88d9-33d9089732e7" providerId="ADAL" clId="{F269B7FC-DF49-4DF6-ADA4-C5D065EB1542}" dt="2020-11-12T21:18:53.741" v="405" actId="164"/>
          <ac:grpSpMkLst>
            <pc:docMk/>
            <pc:sldMk cId="127418746" sldId="307"/>
            <ac:grpSpMk id="290" creationId="{93EFB26C-548C-4614-A121-3813E63B0DF4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291" creationId="{1226555A-5C78-40E4-A3B9-7493C37ED46B}"/>
          </ac:grpSpMkLst>
        </pc:grpChg>
        <pc:grpChg chg="del mod">
          <ac:chgData name="Daniel Schwarz" userId="5bb35bb8-905a-4742-88d9-33d9089732e7" providerId="ADAL" clId="{F269B7FC-DF49-4DF6-ADA4-C5D065EB1542}" dt="2020-11-12T21:20:15.251" v="414"/>
          <ac:grpSpMkLst>
            <pc:docMk/>
            <pc:sldMk cId="127418746" sldId="307"/>
            <ac:grpSpMk id="296" creationId="{8177A925-88A8-4254-AEEE-9AD1A70E71FD}"/>
          </ac:grpSpMkLst>
        </pc:grpChg>
        <pc:grpChg chg="del mod">
          <ac:chgData name="Daniel Schwarz" userId="5bb35bb8-905a-4742-88d9-33d9089732e7" providerId="ADAL" clId="{F269B7FC-DF49-4DF6-ADA4-C5D065EB1542}" dt="2020-11-12T21:20:43.636" v="417"/>
          <ac:grpSpMkLst>
            <pc:docMk/>
            <pc:sldMk cId="127418746" sldId="307"/>
            <ac:grpSpMk id="298" creationId="{EB639737-5268-493C-9E57-8F00848BFFBC}"/>
          </ac:grpSpMkLst>
        </pc:grpChg>
        <pc:grpChg chg="del mod">
          <ac:chgData name="Daniel Schwarz" userId="5bb35bb8-905a-4742-88d9-33d9089732e7" providerId="ADAL" clId="{F269B7FC-DF49-4DF6-ADA4-C5D065EB1542}" dt="2020-11-12T21:20:48.101" v="419"/>
          <ac:grpSpMkLst>
            <pc:docMk/>
            <pc:sldMk cId="127418746" sldId="307"/>
            <ac:grpSpMk id="301" creationId="{F07FBC15-7B0B-42C4-B8E5-2301F78178FA}"/>
          </ac:grpSpMkLst>
        </pc:grpChg>
        <pc:grpChg chg="del mod">
          <ac:chgData name="Daniel Schwarz" userId="5bb35bb8-905a-4742-88d9-33d9089732e7" providerId="ADAL" clId="{F269B7FC-DF49-4DF6-ADA4-C5D065EB1542}" dt="2020-11-12T21:21:08.840" v="425" actId="165"/>
          <ac:grpSpMkLst>
            <pc:docMk/>
            <pc:sldMk cId="127418746" sldId="307"/>
            <ac:grpSpMk id="303" creationId="{2987C24C-5BC3-41F3-BE07-ED278149CA85}"/>
          </ac:grpSpMkLst>
        </pc:grpChg>
        <pc:grpChg chg="add del mod">
          <ac:chgData name="Daniel Schwarz" userId="5bb35bb8-905a-4742-88d9-33d9089732e7" providerId="ADAL" clId="{F269B7FC-DF49-4DF6-ADA4-C5D065EB1542}" dt="2020-11-12T21:21:46.133" v="436"/>
          <ac:grpSpMkLst>
            <pc:docMk/>
            <pc:sldMk cId="127418746" sldId="307"/>
            <ac:grpSpMk id="305" creationId="{378C5230-DC4F-4F70-8B68-2623083714EC}"/>
          </ac:grpSpMkLst>
        </pc:grpChg>
        <pc:grpChg chg="del mod">
          <ac:chgData name="Daniel Schwarz" userId="5bb35bb8-905a-4742-88d9-33d9089732e7" providerId="ADAL" clId="{F269B7FC-DF49-4DF6-ADA4-C5D065EB1542}" dt="2020-11-12T21:21:50.373" v="437" actId="478"/>
          <ac:grpSpMkLst>
            <pc:docMk/>
            <pc:sldMk cId="127418746" sldId="307"/>
            <ac:grpSpMk id="310" creationId="{053AF7C9-E089-4D92-AB95-DA87BBA5D8EF}"/>
          </ac:grpSpMkLst>
        </pc:grpChg>
        <pc:grpChg chg="mod">
          <ac:chgData name="Daniel Schwarz" userId="5bb35bb8-905a-4742-88d9-33d9089732e7" providerId="ADAL" clId="{F269B7FC-DF49-4DF6-ADA4-C5D065EB1542}" dt="2020-11-12T21:22:01.137" v="438" actId="164"/>
          <ac:grpSpMkLst>
            <pc:docMk/>
            <pc:sldMk cId="127418746" sldId="307"/>
            <ac:grpSpMk id="312" creationId="{3DD320D5-28F0-4C2E-8203-B52139B907AC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3" creationId="{DE47386C-3461-4B91-A2B7-86CD345E7C77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4" creationId="{273D67A2-B899-4A42-A551-D5B531DC3B16}"/>
          </ac:grpSpMkLst>
        </pc:grpChg>
        <pc:grpChg chg="mod">
          <ac:chgData name="Daniel Schwarz" userId="5bb35bb8-905a-4742-88d9-33d9089732e7" providerId="ADAL" clId="{F269B7FC-DF49-4DF6-ADA4-C5D065EB1542}" dt="2020-11-12T21:22:09.664" v="440"/>
          <ac:grpSpMkLst>
            <pc:docMk/>
            <pc:sldMk cId="127418746" sldId="307"/>
            <ac:grpSpMk id="316" creationId="{0990DAF6-D105-4573-8220-CAF447304295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21" creationId="{408A9F44-9D36-49E9-BFF5-D39B21608BBF}"/>
          </ac:grpSpMkLst>
        </pc:grpChg>
        <pc:grpChg chg="mod">
          <ac:chgData name="Daniel Schwarz" userId="5bb35bb8-905a-4742-88d9-33d9089732e7" providerId="ADAL" clId="{F269B7FC-DF49-4DF6-ADA4-C5D065EB1542}" dt="2020-11-12T21:22:10.231" v="441"/>
          <ac:grpSpMkLst>
            <pc:docMk/>
            <pc:sldMk cId="127418746" sldId="307"/>
            <ac:grpSpMk id="323" creationId="{B00CB42C-45DC-429D-B3C3-ED28E2B2613E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28" creationId="{6A2E4976-B799-455A-89CE-5EA5E08B196A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34" creationId="{C5B9444C-E2EF-4940-BE1D-C8BE1FA81599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43" creationId="{8F7551A7-01B0-477B-B4AE-1167047022BC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346" creationId="{AC8AC609-7709-4EA8-8F9C-302C43F3FFFC}"/>
          </ac:grpSpMkLst>
        </pc:grpChg>
        <pc:grpChg chg="add mod">
          <ac:chgData name="Daniel Schwarz" userId="5bb35bb8-905a-4742-88d9-33d9089732e7" providerId="ADAL" clId="{F269B7FC-DF49-4DF6-ADA4-C5D065EB1542}" dt="2020-11-12T21:43:36.159" v="1143" actId="1076"/>
          <ac:grpSpMkLst>
            <pc:docMk/>
            <pc:sldMk cId="127418746" sldId="307"/>
            <ac:grpSpMk id="347" creationId="{F333677C-D7A0-40ED-8082-B4C09F7EF157}"/>
          </ac:grpSpMkLst>
        </pc:grpChg>
        <pc:grpChg chg="del mod">
          <ac:chgData name="Daniel Schwarz" userId="5bb35bb8-905a-4742-88d9-33d9089732e7" providerId="ADAL" clId="{F269B7FC-DF49-4DF6-ADA4-C5D065EB1542}" dt="2020-11-12T21:24:06.535" v="466"/>
          <ac:grpSpMkLst>
            <pc:docMk/>
            <pc:sldMk cId="127418746" sldId="307"/>
            <ac:grpSpMk id="351" creationId="{91139710-B70F-443A-8F23-AC7AE80545AA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53" creationId="{86891854-FD09-4FD1-8F57-54100905305D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354" creationId="{640DADBD-A630-40E7-9EBD-A2A00E564D16}"/>
          </ac:grpSpMkLst>
        </pc:grpChg>
        <pc:grpChg chg="del mod">
          <ac:chgData name="Daniel Schwarz" userId="5bb35bb8-905a-4742-88d9-33d9089732e7" providerId="ADAL" clId="{F269B7FC-DF49-4DF6-ADA4-C5D065EB1542}" dt="2020-11-12T21:24:39.055" v="477"/>
          <ac:grpSpMkLst>
            <pc:docMk/>
            <pc:sldMk cId="127418746" sldId="307"/>
            <ac:grpSpMk id="362" creationId="{C4AEE73C-D1FC-4FDF-A833-9BA86500F964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66" creationId="{683087B6-E18A-425A-BBB3-DF69F98FBC28}"/>
          </ac:grpSpMkLst>
        </pc:grpChg>
        <pc:grpChg chg="mod">
          <ac:chgData name="Daniel Schwarz" userId="5bb35bb8-905a-4742-88d9-33d9089732e7" providerId="ADAL" clId="{F269B7FC-DF49-4DF6-ADA4-C5D065EB1542}" dt="2020-11-12T21:25:06.534" v="483"/>
          <ac:grpSpMkLst>
            <pc:docMk/>
            <pc:sldMk cId="127418746" sldId="307"/>
            <ac:grpSpMk id="369" creationId="{DD56FF53-2533-4A16-ABB3-C82DA5DA066F}"/>
          </ac:grpSpMkLst>
        </pc:grpChg>
        <pc:grpChg chg="mod">
          <ac:chgData name="Daniel Schwarz" userId="5bb35bb8-905a-4742-88d9-33d9089732e7" providerId="ADAL" clId="{F269B7FC-DF49-4DF6-ADA4-C5D065EB1542}" dt="2020-11-12T21:25:15.204" v="491"/>
          <ac:grpSpMkLst>
            <pc:docMk/>
            <pc:sldMk cId="127418746" sldId="307"/>
            <ac:grpSpMk id="374" creationId="{514BC8E6-3F05-41A8-8E29-0C488CDCD9AA}"/>
          </ac:grpSpMkLst>
        </pc:grpChg>
        <pc:grpChg chg="mod">
          <ac:chgData name="Daniel Schwarz" userId="5bb35bb8-905a-4742-88d9-33d9089732e7" providerId="ADAL" clId="{F269B7FC-DF49-4DF6-ADA4-C5D065EB1542}" dt="2020-11-12T21:25:22.662" v="497"/>
          <ac:grpSpMkLst>
            <pc:docMk/>
            <pc:sldMk cId="127418746" sldId="307"/>
            <ac:grpSpMk id="377" creationId="{3A70A7A4-2615-48D8-8B2A-CA445327C6CF}"/>
          </ac:grpSpMkLst>
        </pc:grpChg>
        <pc:grpChg chg="add del mod">
          <ac:chgData name="Daniel Schwarz" userId="5bb35bb8-905a-4742-88d9-33d9089732e7" providerId="ADAL" clId="{F269B7FC-DF49-4DF6-ADA4-C5D065EB1542}" dt="2020-11-12T21:25:33.548" v="506"/>
          <ac:grpSpMkLst>
            <pc:docMk/>
            <pc:sldMk cId="127418746" sldId="307"/>
            <ac:grpSpMk id="380" creationId="{CABC1E2E-E70C-4471-9CA1-890F4FEF0CC5}"/>
          </ac:grpSpMkLst>
        </pc:grpChg>
        <pc:grpChg chg="mod">
          <ac:chgData name="Daniel Schwarz" userId="5bb35bb8-905a-4742-88d9-33d9089732e7" providerId="ADAL" clId="{F269B7FC-DF49-4DF6-ADA4-C5D065EB1542}" dt="2020-11-12T21:25:33.352" v="504"/>
          <ac:grpSpMkLst>
            <pc:docMk/>
            <pc:sldMk cId="127418746" sldId="307"/>
            <ac:grpSpMk id="382" creationId="{B610F4AA-351B-4214-A2DD-A069835EB809}"/>
          </ac:grpSpMkLst>
        </pc:grpChg>
        <pc:grpChg chg="del mod">
          <ac:chgData name="Daniel Schwarz" userId="5bb35bb8-905a-4742-88d9-33d9089732e7" providerId="ADAL" clId="{F269B7FC-DF49-4DF6-ADA4-C5D065EB1542}" dt="2020-11-12T21:25:54.931" v="517"/>
          <ac:grpSpMkLst>
            <pc:docMk/>
            <pc:sldMk cId="127418746" sldId="307"/>
            <ac:grpSpMk id="385" creationId="{BB61C784-BDD9-4DDE-813A-635B3945AAE2}"/>
          </ac:grpSpMkLst>
        </pc:grpChg>
        <pc:grpChg chg="del mod">
          <ac:chgData name="Daniel Schwarz" userId="5bb35bb8-905a-4742-88d9-33d9089732e7" providerId="ADAL" clId="{F269B7FC-DF49-4DF6-ADA4-C5D065EB1542}" dt="2020-11-12T21:25:57.552" v="519"/>
          <ac:grpSpMkLst>
            <pc:docMk/>
            <pc:sldMk cId="127418746" sldId="307"/>
            <ac:grpSpMk id="389" creationId="{E7DCFCBC-F50C-4BAE-B361-22E445761C2F}"/>
          </ac:grpSpMkLst>
        </pc:grpChg>
        <pc:grpChg chg="del mod">
          <ac:chgData name="Daniel Schwarz" userId="5bb35bb8-905a-4742-88d9-33d9089732e7" providerId="ADAL" clId="{F269B7FC-DF49-4DF6-ADA4-C5D065EB1542}" dt="2020-11-12T21:26:12.400" v="522" actId="478"/>
          <ac:grpSpMkLst>
            <pc:docMk/>
            <pc:sldMk cId="127418746" sldId="307"/>
            <ac:grpSpMk id="391" creationId="{95700B2B-B9B6-4C56-A28D-26C586C25CF2}"/>
          </ac:grpSpMkLst>
        </pc:grpChg>
        <pc:grpChg chg="add del mod">
          <ac:chgData name="Daniel Schwarz" userId="5bb35bb8-905a-4742-88d9-33d9089732e7" providerId="ADAL" clId="{F269B7FC-DF49-4DF6-ADA4-C5D065EB1542}" dt="2020-11-12T21:26:45.349" v="537"/>
          <ac:grpSpMkLst>
            <pc:docMk/>
            <pc:sldMk cId="127418746" sldId="307"/>
            <ac:grpSpMk id="394" creationId="{4A98ACFE-F007-4358-B760-1E40DC5E46E3}"/>
          </ac:grpSpMkLst>
        </pc:grpChg>
        <pc:grpChg chg="mod">
          <ac:chgData name="Daniel Schwarz" userId="5bb35bb8-905a-4742-88d9-33d9089732e7" providerId="ADAL" clId="{F269B7FC-DF49-4DF6-ADA4-C5D065EB1542}" dt="2020-11-12T21:26:35.442" v="531"/>
          <ac:grpSpMkLst>
            <pc:docMk/>
            <pc:sldMk cId="127418746" sldId="307"/>
            <ac:grpSpMk id="398" creationId="{0F84C52B-8270-4CC3-8B70-568ACE3B7A94}"/>
          </ac:grpSpMkLst>
        </pc:grpChg>
        <pc:grpChg chg="mod">
          <ac:chgData name="Daniel Schwarz" userId="5bb35bb8-905a-4742-88d9-33d9089732e7" providerId="ADAL" clId="{F269B7FC-DF49-4DF6-ADA4-C5D065EB1542}" dt="2020-11-12T21:26:41.066" v="535"/>
          <ac:grpSpMkLst>
            <pc:docMk/>
            <pc:sldMk cId="127418746" sldId="307"/>
            <ac:grpSpMk id="400" creationId="{D1848FA4-7DA6-4D54-9F7D-A9A8B55577E6}"/>
          </ac:grpSpMkLst>
        </pc:grpChg>
        <pc:grpChg chg="del mod">
          <ac:chgData name="Daniel Schwarz" userId="5bb35bb8-905a-4742-88d9-33d9089732e7" providerId="ADAL" clId="{F269B7FC-DF49-4DF6-ADA4-C5D065EB1542}" dt="2020-11-12T21:26:47.215" v="539"/>
          <ac:grpSpMkLst>
            <pc:docMk/>
            <pc:sldMk cId="127418746" sldId="307"/>
            <ac:grpSpMk id="402" creationId="{C85F9FAF-CAE7-447F-80DE-F450FAE5943A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04" creationId="{FB581A7E-7C43-4D61-83EF-4F2FCA716BE0}"/>
          </ac:grpSpMkLst>
        </pc:grpChg>
        <pc:grpChg chg="del mod">
          <ac:chgData name="Daniel Schwarz" userId="5bb35bb8-905a-4742-88d9-33d9089732e7" providerId="ADAL" clId="{F269B7FC-DF49-4DF6-ADA4-C5D065EB1542}" dt="2020-11-12T21:27:07.782" v="549"/>
          <ac:grpSpMkLst>
            <pc:docMk/>
            <pc:sldMk cId="127418746" sldId="307"/>
            <ac:grpSpMk id="408" creationId="{6F4E3ED6-CAC1-4658-8540-5FADE76946F8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13" creationId="{137D2924-5F4F-4BC1-9609-F36D8E1342A8}"/>
          </ac:grpSpMkLst>
        </pc:grpChg>
        <pc:grpChg chg="add del mod">
          <ac:chgData name="Daniel Schwarz" userId="5bb35bb8-905a-4742-88d9-33d9089732e7" providerId="ADAL" clId="{F269B7FC-DF49-4DF6-ADA4-C5D065EB1542}" dt="2020-11-12T21:27:39.275" v="564"/>
          <ac:grpSpMkLst>
            <pc:docMk/>
            <pc:sldMk cId="127418746" sldId="307"/>
            <ac:grpSpMk id="417" creationId="{57A71E9A-7E92-4174-B041-F199D4D32CC4}"/>
          </ac:grpSpMkLst>
        </pc:grpChg>
        <pc:grpChg chg="mod">
          <ac:chgData name="Daniel Schwarz" userId="5bb35bb8-905a-4742-88d9-33d9089732e7" providerId="ADAL" clId="{F269B7FC-DF49-4DF6-ADA4-C5D065EB1542}" dt="2020-11-12T21:27:36.288" v="562"/>
          <ac:grpSpMkLst>
            <pc:docMk/>
            <pc:sldMk cId="127418746" sldId="307"/>
            <ac:grpSpMk id="421" creationId="{C942E92F-C451-45AE-AE5F-4CAF6A1206E2}"/>
          </ac:grpSpMkLst>
        </pc:grpChg>
        <pc:grpChg chg="del mod">
          <ac:chgData name="Daniel Schwarz" userId="5bb35bb8-905a-4742-88d9-33d9089732e7" providerId="ADAL" clId="{F269B7FC-DF49-4DF6-ADA4-C5D065EB1542}" dt="2020-11-12T21:27:42.225" v="566"/>
          <ac:grpSpMkLst>
            <pc:docMk/>
            <pc:sldMk cId="127418746" sldId="307"/>
            <ac:grpSpMk id="423" creationId="{35AB221E-9BCA-47F6-A447-E4388E7DC70F}"/>
          </ac:grpSpMkLst>
        </pc:grpChg>
        <pc:grpChg chg="del mod">
          <ac:chgData name="Daniel Schwarz" userId="5bb35bb8-905a-4742-88d9-33d9089732e7" providerId="ADAL" clId="{F269B7FC-DF49-4DF6-ADA4-C5D065EB1542}" dt="2020-11-12T21:27:45.477" v="569"/>
          <ac:grpSpMkLst>
            <pc:docMk/>
            <pc:sldMk cId="127418746" sldId="307"/>
            <ac:grpSpMk id="425" creationId="{4C76D247-1BB3-4088-8063-699D2536E544}"/>
          </ac:grpSpMkLst>
        </pc:grpChg>
        <pc:grpChg chg="add del mod">
          <ac:chgData name="Daniel Schwarz" userId="5bb35bb8-905a-4742-88d9-33d9089732e7" providerId="ADAL" clId="{F269B7FC-DF49-4DF6-ADA4-C5D065EB1542}" dt="2020-11-12T21:27:53.323" v="578"/>
          <ac:grpSpMkLst>
            <pc:docMk/>
            <pc:sldMk cId="127418746" sldId="307"/>
            <ac:grpSpMk id="428" creationId="{78463A0C-BDD9-4F7E-8527-8D4CD837F260}"/>
          </ac:grpSpMkLst>
        </pc:grpChg>
        <pc:grpChg chg="mod">
          <ac:chgData name="Daniel Schwarz" userId="5bb35bb8-905a-4742-88d9-33d9089732e7" providerId="ADAL" clId="{F269B7FC-DF49-4DF6-ADA4-C5D065EB1542}" dt="2020-11-12T21:27:47.888" v="573"/>
          <ac:grpSpMkLst>
            <pc:docMk/>
            <pc:sldMk cId="127418746" sldId="307"/>
            <ac:grpSpMk id="430" creationId="{6C5DC1E2-C941-4F09-872B-62DBC5321BFE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35" creationId="{420CF6A4-BA67-4C51-B2F7-DC784501BC44}"/>
          </ac:grpSpMkLst>
        </pc:grpChg>
        <pc:grpChg chg="add del mod">
          <ac:chgData name="Daniel Schwarz" userId="5bb35bb8-905a-4742-88d9-33d9089732e7" providerId="ADAL" clId="{F269B7FC-DF49-4DF6-ADA4-C5D065EB1542}" dt="2020-11-12T21:30:37.572" v="600"/>
          <ac:grpSpMkLst>
            <pc:docMk/>
            <pc:sldMk cId="127418746" sldId="307"/>
            <ac:grpSpMk id="442" creationId="{911BE3D5-09FF-439B-82D9-EC208EE419A1}"/>
          </ac:grpSpMkLst>
        </pc:grpChg>
        <pc:grpChg chg="mod">
          <ac:chgData name="Daniel Schwarz" userId="5bb35bb8-905a-4742-88d9-33d9089732e7" providerId="ADAL" clId="{F269B7FC-DF49-4DF6-ADA4-C5D065EB1542}" dt="2020-11-12T21:30:29.768" v="594"/>
          <ac:grpSpMkLst>
            <pc:docMk/>
            <pc:sldMk cId="127418746" sldId="307"/>
            <ac:grpSpMk id="446" creationId="{848486D8-42C7-4BB8-9D70-80C9E7D2B454}"/>
          </ac:grpSpMkLst>
        </pc:grpChg>
        <pc:grpChg chg="add del mod">
          <ac:chgData name="Daniel Schwarz" userId="5bb35bb8-905a-4742-88d9-33d9089732e7" providerId="ADAL" clId="{F269B7FC-DF49-4DF6-ADA4-C5D065EB1542}" dt="2020-11-12T21:30:58.348" v="619"/>
          <ac:grpSpMkLst>
            <pc:docMk/>
            <pc:sldMk cId="127418746" sldId="307"/>
            <ac:grpSpMk id="450" creationId="{BEDDAAF4-4747-44AB-92BE-D8E2B78ACCCF}"/>
          </ac:grpSpMkLst>
        </pc:grpChg>
        <pc:grpChg chg="add del mod">
          <ac:chgData name="Daniel Schwarz" userId="5bb35bb8-905a-4742-88d9-33d9089732e7" providerId="ADAL" clId="{F269B7FC-DF49-4DF6-ADA4-C5D065EB1542}" dt="2020-11-12T21:30:51.802" v="614"/>
          <ac:grpSpMkLst>
            <pc:docMk/>
            <pc:sldMk cId="127418746" sldId="307"/>
            <ac:grpSpMk id="454" creationId="{4A4910AC-87F9-4764-96B5-F19E1A21F3DD}"/>
          </ac:grpSpMkLst>
        </pc:grpChg>
        <pc:grpChg chg="mod">
          <ac:chgData name="Daniel Schwarz" userId="5bb35bb8-905a-4742-88d9-33d9089732e7" providerId="ADAL" clId="{F269B7FC-DF49-4DF6-ADA4-C5D065EB1542}" dt="2020-11-12T21:30:50.029" v="610"/>
          <ac:grpSpMkLst>
            <pc:docMk/>
            <pc:sldMk cId="127418746" sldId="307"/>
            <ac:grpSpMk id="458" creationId="{7FA7EE6A-8EA4-4CE9-B126-60C0B14862D8}"/>
          </ac:grpSpMkLst>
        </pc:grpChg>
        <pc:grpChg chg="add del mod">
          <ac:chgData name="Daniel Schwarz" userId="5bb35bb8-905a-4742-88d9-33d9089732e7" providerId="ADAL" clId="{F269B7FC-DF49-4DF6-ADA4-C5D065EB1542}" dt="2020-11-12T21:31:08.179" v="628"/>
          <ac:grpSpMkLst>
            <pc:docMk/>
            <pc:sldMk cId="127418746" sldId="307"/>
            <ac:grpSpMk id="463" creationId="{6707E9DB-73C9-46C3-9175-76D92A7CAD63}"/>
          </ac:grpSpMkLst>
        </pc:grpChg>
        <pc:grpChg chg="mod">
          <ac:chgData name="Daniel Schwarz" userId="5bb35bb8-905a-4742-88d9-33d9089732e7" providerId="ADAL" clId="{F269B7FC-DF49-4DF6-ADA4-C5D065EB1542}" dt="2020-11-12T21:31:02.607" v="624"/>
          <ac:grpSpMkLst>
            <pc:docMk/>
            <pc:sldMk cId="127418746" sldId="307"/>
            <ac:grpSpMk id="466" creationId="{F3E0110F-B12D-4553-B926-085B79BF721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469" creationId="{CEB27F39-0508-44D1-8707-DA04961DCB8F}"/>
          </ac:grpSpMkLst>
        </pc:grpChg>
        <pc:grpChg chg="del mod">
          <ac:chgData name="Daniel Schwarz" userId="5bb35bb8-905a-4742-88d9-33d9089732e7" providerId="ADAL" clId="{F269B7FC-DF49-4DF6-ADA4-C5D065EB1542}" dt="2020-11-12T21:31:29.775" v="637"/>
          <ac:grpSpMkLst>
            <pc:docMk/>
            <pc:sldMk cId="127418746" sldId="307"/>
            <ac:grpSpMk id="476" creationId="{6BE04CD0-A833-487A-8D03-E0A24C9B070B}"/>
          </ac:grpSpMkLst>
        </pc:grpChg>
        <pc:grpChg chg="add del mod">
          <ac:chgData name="Daniel Schwarz" userId="5bb35bb8-905a-4742-88d9-33d9089732e7" providerId="ADAL" clId="{F269B7FC-DF49-4DF6-ADA4-C5D065EB1542}" dt="2020-11-12T21:31:41.936" v="648"/>
          <ac:grpSpMkLst>
            <pc:docMk/>
            <pc:sldMk cId="127418746" sldId="307"/>
            <ac:grpSpMk id="478" creationId="{457EF5B5-C4A9-4843-AC8F-70A409763C87}"/>
          </ac:grpSpMkLst>
        </pc:grpChg>
        <pc:grpChg chg="mod">
          <ac:chgData name="Daniel Schwarz" userId="5bb35bb8-905a-4742-88d9-33d9089732e7" providerId="ADAL" clId="{F269B7FC-DF49-4DF6-ADA4-C5D065EB1542}" dt="2020-11-12T21:31:36.524" v="644"/>
          <ac:grpSpMkLst>
            <pc:docMk/>
            <pc:sldMk cId="127418746" sldId="307"/>
            <ac:grpSpMk id="483" creationId="{17A31976-8ED6-460B-8041-511CA27DA1A7}"/>
          </ac:grpSpMkLst>
        </pc:grpChg>
        <pc:grpChg chg="add del mod">
          <ac:chgData name="Daniel Schwarz" userId="5bb35bb8-905a-4742-88d9-33d9089732e7" providerId="ADAL" clId="{F269B7FC-DF49-4DF6-ADA4-C5D065EB1542}" dt="2020-11-12T21:31:56.235" v="663"/>
          <ac:grpSpMkLst>
            <pc:docMk/>
            <pc:sldMk cId="127418746" sldId="307"/>
            <ac:grpSpMk id="485" creationId="{9DA9DE13-8283-4241-AD08-1BD30B933DC7}"/>
          </ac:grpSpMkLst>
        </pc:grpChg>
        <pc:grpChg chg="mod">
          <ac:chgData name="Daniel Schwarz" userId="5bb35bb8-905a-4742-88d9-33d9089732e7" providerId="ADAL" clId="{F269B7FC-DF49-4DF6-ADA4-C5D065EB1542}" dt="2020-11-12T21:31:44.179" v="652"/>
          <ac:grpSpMkLst>
            <pc:docMk/>
            <pc:sldMk cId="127418746" sldId="307"/>
            <ac:grpSpMk id="487" creationId="{CA79C085-50D2-4EB6-8744-0D63B89554E6}"/>
          </ac:grpSpMkLst>
        </pc:grpChg>
        <pc:grpChg chg="add del mod">
          <ac:chgData name="Daniel Schwarz" userId="5bb35bb8-905a-4742-88d9-33d9089732e7" providerId="ADAL" clId="{F269B7FC-DF49-4DF6-ADA4-C5D065EB1542}" dt="2020-11-12T21:31:50.764" v="660"/>
          <ac:grpSpMkLst>
            <pc:docMk/>
            <pc:sldMk cId="127418746" sldId="307"/>
            <ac:grpSpMk id="489" creationId="{280F3AF2-CDAA-4547-B8BF-CEFCF1FC5182}"/>
          </ac:grpSpMkLst>
        </pc:grpChg>
        <pc:grpChg chg="mod">
          <ac:chgData name="Daniel Schwarz" userId="5bb35bb8-905a-4742-88d9-33d9089732e7" providerId="ADAL" clId="{F269B7FC-DF49-4DF6-ADA4-C5D065EB1542}" dt="2020-11-12T21:31:50.196" v="658"/>
          <ac:grpSpMkLst>
            <pc:docMk/>
            <pc:sldMk cId="127418746" sldId="307"/>
            <ac:grpSpMk id="491" creationId="{09E8C122-F1B1-4F8E-8A99-EEB794F274B4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494" creationId="{61F3304D-38BF-4D06-966B-ED998004ACA3}"/>
          </ac:grpSpMkLst>
        </pc:grpChg>
        <pc:grpChg chg="mod">
          <ac:chgData name="Daniel Schwarz" userId="5bb35bb8-905a-4742-88d9-33d9089732e7" providerId="ADAL" clId="{F269B7FC-DF49-4DF6-ADA4-C5D065EB1542}" dt="2020-11-12T21:32:27.005" v="676"/>
          <ac:grpSpMkLst>
            <pc:docMk/>
            <pc:sldMk cId="127418746" sldId="307"/>
            <ac:grpSpMk id="505" creationId="{94666FD0-0DFC-44FD-ACB2-309F486BEB18}"/>
          </ac:grpSpMkLst>
        </pc:grpChg>
        <pc:grpChg chg="del mod">
          <ac:chgData name="Daniel Schwarz" userId="5bb35bb8-905a-4742-88d9-33d9089732e7" providerId="ADAL" clId="{F269B7FC-DF49-4DF6-ADA4-C5D065EB1542}" dt="2020-11-12T21:32:33.443" v="681"/>
          <ac:grpSpMkLst>
            <pc:docMk/>
            <pc:sldMk cId="127418746" sldId="307"/>
            <ac:grpSpMk id="507" creationId="{D2F67C4B-4BC9-41E0-ABB5-FB1A4FADE1A1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510" creationId="{A0110D90-0F35-4A45-95F6-11334DC4C483}"/>
          </ac:grpSpMkLst>
        </pc:grpChg>
        <pc:grpChg chg="del mod">
          <ac:chgData name="Daniel Schwarz" userId="5bb35bb8-905a-4742-88d9-33d9089732e7" providerId="ADAL" clId="{F269B7FC-DF49-4DF6-ADA4-C5D065EB1542}" dt="2020-11-12T21:32:39.645" v="688"/>
          <ac:grpSpMkLst>
            <pc:docMk/>
            <pc:sldMk cId="127418746" sldId="307"/>
            <ac:grpSpMk id="513" creationId="{B546ADCF-7229-49A1-9297-9076D15C245F}"/>
          </ac:grpSpMkLst>
        </pc:grpChg>
        <pc:grpChg chg="del mod">
          <ac:chgData name="Daniel Schwarz" userId="5bb35bb8-905a-4742-88d9-33d9089732e7" providerId="ADAL" clId="{F269B7FC-DF49-4DF6-ADA4-C5D065EB1542}" dt="2020-11-12T21:32:50.995" v="689" actId="165"/>
          <ac:grpSpMkLst>
            <pc:docMk/>
            <pc:sldMk cId="127418746" sldId="307"/>
            <ac:grpSpMk id="517" creationId="{54E58EFB-09AB-4D7E-8E4E-C81B0AF36582}"/>
          </ac:grpSpMkLst>
        </pc:grpChg>
        <pc:grpChg chg="add del mod">
          <ac:chgData name="Daniel Schwarz" userId="5bb35bb8-905a-4742-88d9-33d9089732e7" providerId="ADAL" clId="{F269B7FC-DF49-4DF6-ADA4-C5D065EB1542}" dt="2020-11-12T21:33:10.218" v="692" actId="165"/>
          <ac:grpSpMkLst>
            <pc:docMk/>
            <pc:sldMk cId="127418746" sldId="307"/>
            <ac:grpSpMk id="518" creationId="{47A0C860-FCE4-4D3D-9BEA-3326A9C0F972}"/>
          </ac:grpSpMkLst>
        </pc:grpChg>
        <pc:grpChg chg="del mod">
          <ac:chgData name="Daniel Schwarz" userId="5bb35bb8-905a-4742-88d9-33d9089732e7" providerId="ADAL" clId="{F269B7FC-DF49-4DF6-ADA4-C5D065EB1542}" dt="2020-11-12T21:33:32.172" v="696" actId="165"/>
          <ac:grpSpMkLst>
            <pc:docMk/>
            <pc:sldMk cId="127418746" sldId="307"/>
            <ac:grpSpMk id="520" creationId="{164F4BA4-4056-4A3E-9F83-BCA73F2D56CF}"/>
          </ac:grpSpMkLst>
        </pc:grpChg>
        <pc:grpChg chg="mod">
          <ac:chgData name="Daniel Schwarz" userId="5bb35bb8-905a-4742-88d9-33d9089732e7" providerId="ADAL" clId="{F269B7FC-DF49-4DF6-ADA4-C5D065EB1542}" dt="2020-11-12T21:33:49.283" v="703"/>
          <ac:grpSpMkLst>
            <pc:docMk/>
            <pc:sldMk cId="127418746" sldId="307"/>
            <ac:grpSpMk id="522" creationId="{A646EE30-7835-46D8-84AE-5A484F216CDC}"/>
          </ac:grpSpMkLst>
        </pc:grpChg>
        <pc:grpChg chg="mod">
          <ac:chgData name="Daniel Schwarz" userId="5bb35bb8-905a-4742-88d9-33d9089732e7" providerId="ADAL" clId="{F269B7FC-DF49-4DF6-ADA4-C5D065EB1542}" dt="2020-11-12T21:33:55.976" v="707"/>
          <ac:grpSpMkLst>
            <pc:docMk/>
            <pc:sldMk cId="127418746" sldId="307"/>
            <ac:grpSpMk id="524" creationId="{5295D62C-DD28-4418-9DC3-B79D7BC751B3}"/>
          </ac:grpSpMkLst>
        </pc:grpChg>
        <pc:grpChg chg="mod">
          <ac:chgData name="Daniel Schwarz" userId="5bb35bb8-905a-4742-88d9-33d9089732e7" providerId="ADAL" clId="{F269B7FC-DF49-4DF6-ADA4-C5D065EB1542}" dt="2020-11-12T21:35:02.264" v="731" actId="164"/>
          <ac:grpSpMkLst>
            <pc:docMk/>
            <pc:sldMk cId="127418746" sldId="307"/>
            <ac:grpSpMk id="526" creationId="{A2DB8D55-3029-49FC-980A-5E537A87C9F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27" creationId="{4629A68F-F86C-4F0B-8A23-E3D88CF0AC15}"/>
          </ac:grpSpMkLst>
        </pc:grpChg>
        <pc:grpChg chg="del mod">
          <ac:chgData name="Daniel Schwarz" userId="5bb35bb8-905a-4742-88d9-33d9089732e7" providerId="ADAL" clId="{F269B7FC-DF49-4DF6-ADA4-C5D065EB1542}" dt="2020-11-12T21:34:32.953" v="722"/>
          <ac:grpSpMkLst>
            <pc:docMk/>
            <pc:sldMk cId="127418746" sldId="307"/>
            <ac:grpSpMk id="534" creationId="{0138D922-AAA7-487E-9C7B-6924E8E5B649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38" creationId="{95132D21-A1B7-4E38-87E5-71B8F57674C4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44" creationId="{B0823E89-716E-4AB7-8563-048EA995B109}"/>
          </ac:grpSpMkLst>
        </pc:grpChg>
        <pc:grpChg chg="add 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45" creationId="{29F0F911-F58A-49C1-B1E9-985EB55B3617}"/>
          </ac:grpSpMkLst>
        </pc:grpChg>
        <pc:grpChg chg="mod">
          <ac:chgData name="Daniel Schwarz" userId="5bb35bb8-905a-4742-88d9-33d9089732e7" providerId="ADAL" clId="{F269B7FC-DF49-4DF6-ADA4-C5D065EB1542}" dt="2020-11-12T21:35:39.050" v="739"/>
          <ac:grpSpMkLst>
            <pc:docMk/>
            <pc:sldMk cId="127418746" sldId="307"/>
            <ac:grpSpMk id="550" creationId="{4EB52DC9-17FD-4813-A846-536E12DF8E5D}"/>
          </ac:grpSpMkLst>
        </pc:grpChg>
        <pc:grpChg chg="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52" creationId="{807E2810-3963-40D4-AF26-6B115876FB43}"/>
          </ac:grpSpMkLst>
        </pc:grpChg>
        <pc:grpChg chg="mod">
          <ac:chgData name="Daniel Schwarz" userId="5bb35bb8-905a-4742-88d9-33d9089732e7" providerId="ADAL" clId="{F269B7FC-DF49-4DF6-ADA4-C5D065EB1542}" dt="2020-11-12T21:35:49.494" v="745"/>
          <ac:grpSpMkLst>
            <pc:docMk/>
            <pc:sldMk cId="127418746" sldId="307"/>
            <ac:grpSpMk id="554" creationId="{C156E052-7FC7-448A-9DCB-270A25E01175}"/>
          </ac:grpSpMkLst>
        </pc:grpChg>
        <pc:grpChg chg="del mod">
          <ac:chgData name="Daniel Schwarz" userId="5bb35bb8-905a-4742-88d9-33d9089732e7" providerId="ADAL" clId="{F269B7FC-DF49-4DF6-ADA4-C5D065EB1542}" dt="2020-11-12T21:36:01.135" v="749"/>
          <ac:grpSpMkLst>
            <pc:docMk/>
            <pc:sldMk cId="127418746" sldId="307"/>
            <ac:grpSpMk id="556" creationId="{F0044778-E117-43C1-865C-537BDD5EC905}"/>
          </ac:grpSpMkLst>
        </pc:grpChg>
        <pc:grpChg chg="add del mod">
          <ac:chgData name="Daniel Schwarz" userId="5bb35bb8-905a-4742-88d9-33d9089732e7" providerId="ADAL" clId="{F269B7FC-DF49-4DF6-ADA4-C5D065EB1542}" dt="2020-11-12T21:36:22.767" v="763"/>
          <ac:grpSpMkLst>
            <pc:docMk/>
            <pc:sldMk cId="127418746" sldId="307"/>
            <ac:grpSpMk id="558" creationId="{F2C71023-B6D1-4955-89F6-C6F004C3BE21}"/>
          </ac:grpSpMkLst>
        </pc:grpChg>
        <pc:grpChg chg="mod">
          <ac:chgData name="Daniel Schwarz" userId="5bb35bb8-905a-4742-88d9-33d9089732e7" providerId="ADAL" clId="{F269B7FC-DF49-4DF6-ADA4-C5D065EB1542}" dt="2020-11-12T21:36:08.618" v="753"/>
          <ac:grpSpMkLst>
            <pc:docMk/>
            <pc:sldMk cId="127418746" sldId="307"/>
            <ac:grpSpMk id="560" creationId="{92CDEEC8-D2A5-4517-9885-4D75F39CE9F7}"/>
          </ac:grpSpMkLst>
        </pc:grpChg>
        <pc:grpChg chg="mod">
          <ac:chgData name="Daniel Schwarz" userId="5bb35bb8-905a-4742-88d9-33d9089732e7" providerId="ADAL" clId="{F269B7FC-DF49-4DF6-ADA4-C5D065EB1542}" dt="2020-11-12T21:36:14.145" v="757"/>
          <ac:grpSpMkLst>
            <pc:docMk/>
            <pc:sldMk cId="127418746" sldId="307"/>
            <ac:grpSpMk id="562" creationId="{B0B9855D-E04E-447C-81C8-612947CB2F6F}"/>
          </ac:grpSpMkLst>
        </pc:grpChg>
        <pc:grpChg chg="mod">
          <ac:chgData name="Daniel Schwarz" userId="5bb35bb8-905a-4742-88d9-33d9089732e7" providerId="ADAL" clId="{F269B7FC-DF49-4DF6-ADA4-C5D065EB1542}" dt="2020-11-12T21:36:17.733" v="761"/>
          <ac:grpSpMkLst>
            <pc:docMk/>
            <pc:sldMk cId="127418746" sldId="307"/>
            <ac:grpSpMk id="564" creationId="{CA6498F0-35FA-4D3C-A412-ECE6C04129B7}"/>
          </ac:grpSpMkLst>
        </pc:grpChg>
        <pc:grpChg chg="del mod">
          <ac:chgData name="Daniel Schwarz" userId="5bb35bb8-905a-4742-88d9-33d9089732e7" providerId="ADAL" clId="{F269B7FC-DF49-4DF6-ADA4-C5D065EB1542}" dt="2020-11-12T21:36:26.293" v="765"/>
          <ac:grpSpMkLst>
            <pc:docMk/>
            <pc:sldMk cId="127418746" sldId="307"/>
            <ac:grpSpMk id="566" creationId="{988991A0-F148-43F6-AC5F-93C56BCD4DC8}"/>
          </ac:grpSpMkLst>
        </pc:grpChg>
        <pc:grpChg chg="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68" creationId="{6D49EFB1-466F-47B5-8FFD-C895A18B8BBA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69" creationId="{2571CBFB-EE8A-4386-8748-3140E5E4D740}"/>
          </ac:grpSpMkLst>
        </pc:grpChg>
        <pc:grpChg chg="del mod">
          <ac:chgData name="Daniel Schwarz" userId="5bb35bb8-905a-4742-88d9-33d9089732e7" providerId="ADAL" clId="{F269B7FC-DF49-4DF6-ADA4-C5D065EB1542}" dt="2020-11-12T21:38:12.547" v="773"/>
          <ac:grpSpMkLst>
            <pc:docMk/>
            <pc:sldMk cId="127418746" sldId="307"/>
            <ac:grpSpMk id="572" creationId="{5E5E2488-9394-4AE4-AFF5-7337A382A955}"/>
          </ac:grpSpMkLst>
        </pc:grpChg>
        <pc:grpChg chg="del mod">
          <ac:chgData name="Daniel Schwarz" userId="5bb35bb8-905a-4742-88d9-33d9089732e7" providerId="ADAL" clId="{F269B7FC-DF49-4DF6-ADA4-C5D065EB1542}" dt="2020-11-12T21:38:14.993" v="777"/>
          <ac:grpSpMkLst>
            <pc:docMk/>
            <pc:sldMk cId="127418746" sldId="307"/>
            <ac:grpSpMk id="575" creationId="{490F3D60-1777-4513-900C-8969F0E0CDE0}"/>
          </ac:grpSpMkLst>
        </pc:grpChg>
        <pc:grpChg chg="del mod">
          <ac:chgData name="Daniel Schwarz" userId="5bb35bb8-905a-4742-88d9-33d9089732e7" providerId="ADAL" clId="{F269B7FC-DF49-4DF6-ADA4-C5D065EB1542}" dt="2020-11-12T21:38:17.779" v="781"/>
          <ac:grpSpMkLst>
            <pc:docMk/>
            <pc:sldMk cId="127418746" sldId="307"/>
            <ac:grpSpMk id="579" creationId="{BF59E470-0527-4C3E-AF96-0F4FB921AF81}"/>
          </ac:grpSpMkLst>
        </pc:grpChg>
        <pc:grpChg chg="del mod">
          <ac:chgData name="Daniel Schwarz" userId="5bb35bb8-905a-4742-88d9-33d9089732e7" providerId="ADAL" clId="{F269B7FC-DF49-4DF6-ADA4-C5D065EB1542}" dt="2020-11-12T21:38:19.217" v="784"/>
          <ac:grpSpMkLst>
            <pc:docMk/>
            <pc:sldMk cId="127418746" sldId="307"/>
            <ac:grpSpMk id="583" creationId="{6CEA80A3-D1A4-4A2E-9B77-1134D11BEDE4}"/>
          </ac:grpSpMkLst>
        </pc:grpChg>
        <pc:grpChg chg="del mod">
          <ac:chgData name="Daniel Schwarz" userId="5bb35bb8-905a-4742-88d9-33d9089732e7" providerId="ADAL" clId="{F269B7FC-DF49-4DF6-ADA4-C5D065EB1542}" dt="2020-11-12T21:38:20.360" v="787"/>
          <ac:grpSpMkLst>
            <pc:docMk/>
            <pc:sldMk cId="127418746" sldId="307"/>
            <ac:grpSpMk id="586" creationId="{0557CF49-6FC0-4114-8C7F-EA409A689E7B}"/>
          </ac:grpSpMkLst>
        </pc:grpChg>
        <pc:grpChg chg="del mod">
          <ac:chgData name="Daniel Schwarz" userId="5bb35bb8-905a-4742-88d9-33d9089732e7" providerId="ADAL" clId="{F269B7FC-DF49-4DF6-ADA4-C5D065EB1542}" dt="2020-11-12T21:38:21.363" v="789"/>
          <ac:grpSpMkLst>
            <pc:docMk/>
            <pc:sldMk cId="127418746" sldId="307"/>
            <ac:grpSpMk id="589" creationId="{1DA366F4-82CE-4098-96FC-69D7A0F0D42A}"/>
          </ac:grpSpMkLst>
        </pc:grpChg>
        <pc:grpChg chg="add del mod">
          <ac:chgData name="Daniel Schwarz" userId="5bb35bb8-905a-4742-88d9-33d9089732e7" providerId="ADAL" clId="{F269B7FC-DF49-4DF6-ADA4-C5D065EB1542}" dt="2020-11-12T21:38:33.323" v="799"/>
          <ac:grpSpMkLst>
            <pc:docMk/>
            <pc:sldMk cId="127418746" sldId="307"/>
            <ac:grpSpMk id="591" creationId="{8A9EBF7D-D3BB-44B7-B08C-7DDC8B533EC7}"/>
          </ac:grpSpMkLst>
        </pc:grpChg>
        <pc:grpChg chg="mod">
          <ac:chgData name="Daniel Schwarz" userId="5bb35bb8-905a-4742-88d9-33d9089732e7" providerId="ADAL" clId="{F269B7FC-DF49-4DF6-ADA4-C5D065EB1542}" dt="2020-11-12T21:38:23.748" v="793"/>
          <ac:grpSpMkLst>
            <pc:docMk/>
            <pc:sldMk cId="127418746" sldId="307"/>
            <ac:grpSpMk id="593" creationId="{175FF34A-E4D7-41A7-8FA7-7F44CE704E37}"/>
          </ac:grpSpMkLst>
        </pc:grpChg>
        <pc:grpChg chg="mod">
          <ac:chgData name="Daniel Schwarz" userId="5bb35bb8-905a-4742-88d9-33d9089732e7" providerId="ADAL" clId="{F269B7FC-DF49-4DF6-ADA4-C5D065EB1542}" dt="2020-11-12T21:38:30.165" v="797"/>
          <ac:grpSpMkLst>
            <pc:docMk/>
            <pc:sldMk cId="127418746" sldId="307"/>
            <ac:grpSpMk id="595" creationId="{B16D7341-E01E-4C15-A7EF-55F025B445A6}"/>
          </ac:grpSpMkLst>
        </pc:grpChg>
        <pc:grpChg chg="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97" creationId="{58D21C9E-4A68-4493-9EE0-669FBE30D8FB}"/>
          </ac:grpSpMkLst>
        </pc:grpChg>
        <pc:grpChg chg="del 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3" creationId="{524E160D-D764-4378-9A79-05F7AAC80976}"/>
          </ac:grpSpMkLst>
        </pc:grpChg>
        <pc:grpChg chg="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5" creationId="{DC6FDD77-F333-468A-AB5F-F8C3D30119EF}"/>
          </ac:grpSpMkLst>
        </pc:grpChg>
        <pc:grpChg chg="del mod">
          <ac:chgData name="Daniel Schwarz" userId="5bb35bb8-905a-4742-88d9-33d9089732e7" providerId="ADAL" clId="{F269B7FC-DF49-4DF6-ADA4-C5D065EB1542}" dt="2020-11-12T21:47:53.469" v="1185"/>
          <ac:grpSpMkLst>
            <pc:docMk/>
            <pc:sldMk cId="127418746" sldId="307"/>
            <ac:grpSpMk id="620" creationId="{E837B13F-F881-40A3-A177-7276173E1648}"/>
          </ac:grpSpMkLst>
        </pc:grpChg>
        <pc:grpChg chg="del mod">
          <ac:chgData name="Daniel Schwarz" userId="5bb35bb8-905a-4742-88d9-33d9089732e7" providerId="ADAL" clId="{F269B7FC-DF49-4DF6-ADA4-C5D065EB1542}" dt="2020-11-12T21:47:54.481" v="1187"/>
          <ac:grpSpMkLst>
            <pc:docMk/>
            <pc:sldMk cId="127418746" sldId="307"/>
            <ac:grpSpMk id="625" creationId="{0ECCDF39-D904-4FC8-A8D3-90435E73AEFA}"/>
          </ac:grpSpMkLst>
        </pc:grpChg>
        <pc:grpChg chg="del mod">
          <ac:chgData name="Daniel Schwarz" userId="5bb35bb8-905a-4742-88d9-33d9089732e7" providerId="ADAL" clId="{F269B7FC-DF49-4DF6-ADA4-C5D065EB1542}" dt="2020-11-12T21:48:00.635" v="1194"/>
          <ac:grpSpMkLst>
            <pc:docMk/>
            <pc:sldMk cId="127418746" sldId="307"/>
            <ac:grpSpMk id="627" creationId="{7A797264-A5A3-49D9-8848-BB1F24AA9F72}"/>
          </ac:grpSpMkLst>
        </pc:grpChg>
        <pc:grpChg chg="del mod">
          <ac:chgData name="Daniel Schwarz" userId="5bb35bb8-905a-4742-88d9-33d9089732e7" providerId="ADAL" clId="{F269B7FC-DF49-4DF6-ADA4-C5D065EB1542}" dt="2020-11-12T21:48:02.120" v="1196"/>
          <ac:grpSpMkLst>
            <pc:docMk/>
            <pc:sldMk cId="127418746" sldId="307"/>
            <ac:grpSpMk id="634" creationId="{767E0CEF-CEB1-4F37-A6B4-D20946EEC601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5" creationId="{661A8606-4B1A-4C8A-8C67-E0D7A4504F30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7" creationId="{16B12040-8A9D-4909-A6D7-C9797F5F47ED}"/>
          </ac:grpSpMkLst>
        </pc:grpChg>
        <pc:grpChg chg="mod">
          <ac:chgData name="Daniel Schwarz" userId="5bb35bb8-905a-4742-88d9-33d9089732e7" providerId="ADAL" clId="{F269B7FC-DF49-4DF6-ADA4-C5D065EB1542}" dt="2020-11-12T21:48:04.656" v="1199"/>
          <ac:grpSpMkLst>
            <pc:docMk/>
            <pc:sldMk cId="127418746" sldId="307"/>
            <ac:grpSpMk id="640" creationId="{B79C8BC3-1A29-4254-8214-DB38707D4B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52" creationId="{3AB7E079-D10D-4ECD-81A7-26297C7258FA}"/>
          </ac:grpSpMkLst>
        </pc:grpChg>
        <pc:grpChg chg="del mod">
          <ac:chgData name="Daniel Schwarz" userId="5bb35bb8-905a-4742-88d9-33d9089732e7" providerId="ADAL" clId="{F269B7FC-DF49-4DF6-ADA4-C5D065EB1542}" dt="2020-11-12T21:50:46.016" v="1338"/>
          <ac:grpSpMkLst>
            <pc:docMk/>
            <pc:sldMk cId="127418746" sldId="307"/>
            <ac:grpSpMk id="655" creationId="{B3C8FB9F-C114-423C-9260-801790119A3C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1" creationId="{7E2B939F-CFF0-4371-BD29-7D9E3D9DD1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9" creationId="{E54048BD-C7FC-4528-A34F-378719DB3D82}"/>
          </ac:grpSpMkLst>
        </pc:grpChg>
        <pc:grpChg chg="add del mod">
          <ac:chgData name="Daniel Schwarz" userId="5bb35bb8-905a-4742-88d9-33d9089732e7" providerId="ADAL" clId="{F269B7FC-DF49-4DF6-ADA4-C5D065EB1542}" dt="2020-11-12T21:51:11.551" v="1359"/>
          <ac:grpSpMkLst>
            <pc:docMk/>
            <pc:sldMk cId="127418746" sldId="307"/>
            <ac:grpSpMk id="676" creationId="{69C18AF2-D0DB-4084-A10F-53DE8F119335}"/>
          </ac:grpSpMkLst>
        </pc:grpChg>
        <pc:grpChg chg="mod">
          <ac:chgData name="Daniel Schwarz" userId="5bb35bb8-905a-4742-88d9-33d9089732e7" providerId="ADAL" clId="{F269B7FC-DF49-4DF6-ADA4-C5D065EB1542}" dt="2020-11-12T21:51:11.287" v="1357"/>
          <ac:grpSpMkLst>
            <pc:docMk/>
            <pc:sldMk cId="127418746" sldId="307"/>
            <ac:grpSpMk id="678" creationId="{C3BB4747-8A85-46F7-8FB4-63F2FA1A96F6}"/>
          </ac:grpSpMkLst>
        </pc:grpChg>
        <pc:grpChg chg="del mod">
          <ac:chgData name="Daniel Schwarz" userId="5bb35bb8-905a-4742-88d9-33d9089732e7" providerId="ADAL" clId="{F269B7FC-DF49-4DF6-ADA4-C5D065EB1542}" dt="2020-11-12T21:51:31.346" v="1373"/>
          <ac:grpSpMkLst>
            <pc:docMk/>
            <pc:sldMk cId="127418746" sldId="307"/>
            <ac:grpSpMk id="684" creationId="{CA8A9EC4-B187-4DF3-BA59-53BFDA7EAFC9}"/>
          </ac:grpSpMkLst>
        </pc:grpChg>
        <pc:grpChg chg="del mod">
          <ac:chgData name="Daniel Schwarz" userId="5bb35bb8-905a-4742-88d9-33d9089732e7" providerId="ADAL" clId="{F269B7FC-DF49-4DF6-ADA4-C5D065EB1542}" dt="2020-11-12T21:51:33.849" v="1377"/>
          <ac:grpSpMkLst>
            <pc:docMk/>
            <pc:sldMk cId="127418746" sldId="307"/>
            <ac:grpSpMk id="688" creationId="{A78DC2D1-4BCF-40AE-9145-8C65FBF18A2C}"/>
          </ac:grpSpMkLst>
        </pc:grpChg>
        <pc:grpChg chg="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92" creationId="{A14F456E-96A1-44DB-8CC7-727EF13489F6}"/>
          </ac:grpSpMkLst>
        </pc:grpChg>
        <pc:grpChg chg="mod">
          <ac:chgData name="Daniel Schwarz" userId="5bb35bb8-905a-4742-88d9-33d9089732e7" providerId="ADAL" clId="{F269B7FC-DF49-4DF6-ADA4-C5D065EB1542}" dt="2020-11-12T21:51:49.323" v="1385"/>
          <ac:grpSpMkLst>
            <pc:docMk/>
            <pc:sldMk cId="127418746" sldId="307"/>
            <ac:grpSpMk id="698" creationId="{9195F5FE-6028-4F24-81D1-8D2D542494F3}"/>
          </ac:grpSpMkLst>
        </pc:grpChg>
        <pc:grpChg chg="mod">
          <ac:chgData name="Daniel Schwarz" userId="5bb35bb8-905a-4742-88d9-33d9089732e7" providerId="ADAL" clId="{F269B7FC-DF49-4DF6-ADA4-C5D065EB1542}" dt="2020-11-12T21:52:25.357" v="1405" actId="1076"/>
          <ac:grpSpMkLst>
            <pc:docMk/>
            <pc:sldMk cId="127418746" sldId="307"/>
            <ac:grpSpMk id="701" creationId="{8C923217-3880-4D74-9BE7-4CC57941A9AC}"/>
          </ac:grpSpMkLst>
        </pc:grpChg>
        <pc:grpChg chg="del mod">
          <ac:chgData name="Daniel Schwarz" userId="5bb35bb8-905a-4742-88d9-33d9089732e7" providerId="ADAL" clId="{F269B7FC-DF49-4DF6-ADA4-C5D065EB1542}" dt="2020-11-12T21:52:05.387" v="1396"/>
          <ac:grpSpMkLst>
            <pc:docMk/>
            <pc:sldMk cId="127418746" sldId="307"/>
            <ac:grpSpMk id="704" creationId="{1796504F-83AA-4DA9-8D9C-3E446911C6F2}"/>
          </ac:grpSpMkLst>
        </pc:grpChg>
        <pc:grpChg chg="del 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08" creationId="{522802D1-0E8C-405C-9711-1B10049366F4}"/>
          </ac:grpSpMkLst>
        </pc:grpChg>
        <pc:grpChg chg="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15" creationId="{1E519458-1D51-4A40-9111-F3B5BFBCB526}"/>
          </ac:grpSpMkLst>
        </pc:grpChg>
        <pc:grpChg chg="del mod">
          <ac:chgData name="Daniel Schwarz" userId="5bb35bb8-905a-4742-88d9-33d9089732e7" providerId="ADAL" clId="{F269B7FC-DF49-4DF6-ADA4-C5D065EB1542}" dt="2020-11-12T21:53:14.491" v="1416"/>
          <ac:grpSpMkLst>
            <pc:docMk/>
            <pc:sldMk cId="127418746" sldId="307"/>
            <ac:grpSpMk id="722" creationId="{97426F43-A128-4568-80E8-93C9AE74952F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23" creationId="{86F6618B-BFFB-4F2F-A417-F60F6A731A67}"/>
          </ac:grpSpMkLst>
        </pc:grpChg>
        <pc:grpChg chg="del mod">
          <ac:chgData name="Daniel Schwarz" userId="5bb35bb8-905a-4742-88d9-33d9089732e7" providerId="ADAL" clId="{F269B7FC-DF49-4DF6-ADA4-C5D065EB1542}" dt="2020-11-12T21:53:18.600" v="1424"/>
          <ac:grpSpMkLst>
            <pc:docMk/>
            <pc:sldMk cId="127418746" sldId="307"/>
            <ac:grpSpMk id="726" creationId="{347DDD8F-C4A1-4FE7-8C80-5B90DA257809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34" creationId="{21DE023A-074C-4B44-BF21-5CCBF73EBF69}"/>
          </ac:grpSpMkLst>
        </pc:grpChg>
        <pc:grpChg chg="del mod">
          <ac:chgData name="Daniel Schwarz" userId="5bb35bb8-905a-4742-88d9-33d9089732e7" providerId="ADAL" clId="{F269B7FC-DF49-4DF6-ADA4-C5D065EB1542}" dt="2020-11-12T21:53:23.308" v="1432"/>
          <ac:grpSpMkLst>
            <pc:docMk/>
            <pc:sldMk cId="127418746" sldId="307"/>
            <ac:grpSpMk id="740" creationId="{43BDF482-0B21-423E-B927-539F9AF6C87B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1" creationId="{C11E8823-E02E-48EC-A4BA-37CEAAEB78FD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3" creationId="{EA0E1553-D82D-4192-885B-AE2AA8569DD5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9" creationId="{8E5857D0-BDAA-490C-A1FE-66884ED71317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50" creationId="{37F3BC82-79A1-43F7-8F9B-74C5760240A4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62" creationId="{83DF885E-C319-4918-B9E4-DB4F6F86E342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3" creationId="{B955D254-43F0-4E59-9EA5-CA148B14733F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4" creationId="{07A7D898-A960-4318-A957-9BF2BB356F5D}"/>
          </ac:grpSpMkLst>
        </pc:grpChg>
        <pc:grpChg chg="add 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5" creationId="{21760BA0-AC2E-4596-A857-F70E97DAF796}"/>
          </ac:grpSpMkLst>
        </pc:grpChg>
        <pc:grpChg chg="mod">
          <ac:chgData name="Daniel Schwarz" userId="5bb35bb8-905a-4742-88d9-33d9089732e7" providerId="ADAL" clId="{F269B7FC-DF49-4DF6-ADA4-C5D065EB1542}" dt="2020-11-12T21:53:45.484" v="1456"/>
          <ac:grpSpMkLst>
            <pc:docMk/>
            <pc:sldMk cId="127418746" sldId="307"/>
            <ac:grpSpMk id="769" creationId="{866F7330-8738-414B-803F-A73EE9C79661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81" creationId="{62EC296A-8325-4382-9FF9-8A89EF482D4D}"/>
          </ac:grpSpMkLst>
        </pc:grpChg>
        <pc:grpChg chg="del mod">
          <ac:chgData name="Daniel Schwarz" userId="5bb35bb8-905a-4742-88d9-33d9089732e7" providerId="ADAL" clId="{F269B7FC-DF49-4DF6-ADA4-C5D065EB1542}" dt="2020-11-12T21:53:59.475" v="1478"/>
          <ac:grpSpMkLst>
            <pc:docMk/>
            <pc:sldMk cId="127418746" sldId="307"/>
            <ac:grpSpMk id="784" creationId="{09DA42A8-9052-49E4-BA84-B1A0F72AC3ED}"/>
          </ac:grpSpMkLst>
        </pc:grpChg>
        <pc:grpChg chg="del mod">
          <ac:chgData name="Daniel Schwarz" userId="5bb35bb8-905a-4742-88d9-33d9089732e7" providerId="ADAL" clId="{F269B7FC-DF49-4DF6-ADA4-C5D065EB1542}" dt="2020-11-12T21:54:00.585" v="1480"/>
          <ac:grpSpMkLst>
            <pc:docMk/>
            <pc:sldMk cId="127418746" sldId="307"/>
            <ac:grpSpMk id="790" creationId="{FC91FD2F-1C26-445D-AFBD-9E2F2D82910E}"/>
          </ac:grpSpMkLst>
        </pc:grpChg>
        <pc:grpChg chg="mod">
          <ac:chgData name="Daniel Schwarz" userId="5bb35bb8-905a-4742-88d9-33d9089732e7" providerId="ADAL" clId="{F269B7FC-DF49-4DF6-ADA4-C5D065EB1542}" dt="2020-11-13T21:07:51.772" v="1653" actId="164"/>
          <ac:grpSpMkLst>
            <pc:docMk/>
            <pc:sldMk cId="127418746" sldId="307"/>
            <ac:grpSpMk id="792" creationId="{EC26F607-82EC-499A-BC15-02968D827B05}"/>
          </ac:grpSpMkLst>
        </pc:grpChg>
        <pc:grpChg chg="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797" creationId="{8370D57F-6C0E-4426-AFD6-5F2207A2ED36}"/>
          </ac:grpSpMkLst>
        </pc:grpChg>
        <pc:inkChg chg="add del">
          <ac:chgData name="Daniel Schwarz" userId="5bb35bb8-905a-4742-88d9-33d9089732e7" providerId="ADAL" clId="{F269B7FC-DF49-4DF6-ADA4-C5D065EB1542}" dt="2020-11-12T20:57:40.847" v="89" actId="9405"/>
          <ac:inkMkLst>
            <pc:docMk/>
            <pc:sldMk cId="127418746" sldId="307"/>
            <ac:inkMk id="2" creationId="{45EB602C-72CA-4ACF-B2A7-B7A281622F3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" creationId="{1AFEF482-0699-4BD6-BB11-5086DE86DD4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" creationId="{66C67359-9DC2-4A2D-82E7-19E83572963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" creationId="{5CEB0175-108C-4F32-8A4D-DA979C64D3F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7" creationId="{7F8206A2-ADA2-4C54-BF21-D25767843C1A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9" creationId="{270FF850-17B8-4C9C-B46C-47130936C663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1" creationId="{A98B7F07-CDC7-45C7-B368-F4C3D71B53D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2" creationId="{9894EBFC-40C0-4476-A5C0-A936FDA7D8A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3" creationId="{D4EFB254-32D5-47A5-A7E3-DE9C1F27E47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4" creationId="{9B28DD15-605B-44C3-9173-BD67D7071776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5" creationId="{658F2258-125F-4E4A-A631-AB19865D5064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7" creationId="{F25F3258-EDBA-450A-90A4-A0994441805C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8" creationId="{D61E5FC5-20BA-49BD-A7D0-656CBF96CD5D}"/>
          </ac:inkMkLst>
        </pc:inkChg>
        <pc:inkChg chg="add del mod">
          <ac:chgData name="Daniel Schwarz" userId="5bb35bb8-905a-4742-88d9-33d9089732e7" providerId="ADAL" clId="{F269B7FC-DF49-4DF6-ADA4-C5D065EB1542}" dt="2020-11-12T20:58:13.225" v="109"/>
          <ac:inkMkLst>
            <pc:docMk/>
            <pc:sldMk cId="127418746" sldId="307"/>
            <ac:inkMk id="19" creationId="{543A46EE-7626-4E56-AE49-11B80973052E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21" creationId="{FDBB954C-93F8-4565-814F-5387DF106DD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2" creationId="{E54C011E-A735-4603-A1FB-0DF33343AFD7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3" creationId="{B834E5E3-777C-4903-B950-096863939453}"/>
          </ac:inkMkLst>
        </pc:inkChg>
        <pc:inkChg chg="add del">
          <ac:chgData name="Daniel Schwarz" userId="5bb35bb8-905a-4742-88d9-33d9089732e7" providerId="ADAL" clId="{F269B7FC-DF49-4DF6-ADA4-C5D065EB1542}" dt="2020-11-12T20:58:51.985" v="119" actId="9405"/>
          <ac:inkMkLst>
            <pc:docMk/>
            <pc:sldMk cId="127418746" sldId="307"/>
            <ac:inkMk id="25" creationId="{37C0D511-3B9E-4A5D-BD9E-B4021B9BE831}"/>
          </ac:inkMkLst>
        </pc:inkChg>
        <pc:inkChg chg="add del">
          <ac:chgData name="Daniel Schwarz" userId="5bb35bb8-905a-4742-88d9-33d9089732e7" providerId="ADAL" clId="{F269B7FC-DF49-4DF6-ADA4-C5D065EB1542}" dt="2020-11-12T20:58:43.580" v="116" actId="9405"/>
          <ac:inkMkLst>
            <pc:docMk/>
            <pc:sldMk cId="127418746" sldId="307"/>
            <ac:inkMk id="26" creationId="{08771FCE-E949-464D-98BF-3A125F9CDA16}"/>
          </ac:inkMkLst>
        </pc:inkChg>
        <pc:inkChg chg="add del">
          <ac:chgData name="Daniel Schwarz" userId="5bb35bb8-905a-4742-88d9-33d9089732e7" providerId="ADAL" clId="{F269B7FC-DF49-4DF6-ADA4-C5D065EB1542}" dt="2020-11-12T20:58:51.645" v="118" actId="9405"/>
          <ac:inkMkLst>
            <pc:docMk/>
            <pc:sldMk cId="127418746" sldId="307"/>
            <ac:inkMk id="27" creationId="{E7317AC3-57BA-4021-BC3D-DF83C84CCF9D}"/>
          </ac:inkMkLst>
        </pc:inkChg>
        <pc:inkChg chg="add del">
          <ac:chgData name="Daniel Schwarz" userId="5bb35bb8-905a-4742-88d9-33d9089732e7" providerId="ADAL" clId="{F269B7FC-DF49-4DF6-ADA4-C5D065EB1542}" dt="2020-11-12T20:59:26.087" v="129" actId="9405"/>
          <ac:inkMkLst>
            <pc:docMk/>
            <pc:sldMk cId="127418746" sldId="307"/>
            <ac:inkMk id="28" creationId="{57425BDE-54AA-4482-8C90-E799DAAA4CC1}"/>
          </ac:inkMkLst>
        </pc:inkChg>
        <pc:inkChg chg="add del">
          <ac:chgData name="Daniel Schwarz" userId="5bb35bb8-905a-4742-88d9-33d9089732e7" providerId="ADAL" clId="{F269B7FC-DF49-4DF6-ADA4-C5D065EB1542}" dt="2020-11-12T20:59:02.263" v="122" actId="9405"/>
          <ac:inkMkLst>
            <pc:docMk/>
            <pc:sldMk cId="127418746" sldId="307"/>
            <ac:inkMk id="29" creationId="{7C9076DD-3AE7-4823-9FDC-08C1A4125B8B}"/>
          </ac:inkMkLst>
        </pc:inkChg>
        <pc:inkChg chg="add del">
          <ac:chgData name="Daniel Schwarz" userId="5bb35bb8-905a-4742-88d9-33d9089732e7" providerId="ADAL" clId="{F269B7FC-DF49-4DF6-ADA4-C5D065EB1542}" dt="2020-11-12T20:59:09.396" v="124" actId="9405"/>
          <ac:inkMkLst>
            <pc:docMk/>
            <pc:sldMk cId="127418746" sldId="307"/>
            <ac:inkMk id="30" creationId="{C96DC99B-6927-4B55-A5E3-7A6D140029EC}"/>
          </ac:inkMkLst>
        </pc:inkChg>
        <pc:inkChg chg="add del">
          <ac:chgData name="Daniel Schwarz" userId="5bb35bb8-905a-4742-88d9-33d9089732e7" providerId="ADAL" clId="{F269B7FC-DF49-4DF6-ADA4-C5D065EB1542}" dt="2020-11-12T20:59:17.438" v="126" actId="9405"/>
          <ac:inkMkLst>
            <pc:docMk/>
            <pc:sldMk cId="127418746" sldId="307"/>
            <ac:inkMk id="31" creationId="{4A893FA9-0BAB-4AA9-BA0D-4F41FCC9F6AB}"/>
          </ac:inkMkLst>
        </pc:inkChg>
        <pc:inkChg chg="add del">
          <ac:chgData name="Daniel Schwarz" userId="5bb35bb8-905a-4742-88d9-33d9089732e7" providerId="ADAL" clId="{F269B7FC-DF49-4DF6-ADA4-C5D065EB1542}" dt="2020-11-12T20:59:25.760" v="128" actId="9405"/>
          <ac:inkMkLst>
            <pc:docMk/>
            <pc:sldMk cId="127418746" sldId="307"/>
            <ac:inkMk id="32" creationId="{4058478F-2C50-451D-80CF-9E8D10121279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3" creationId="{8EE9BD7A-CCF3-4206-AAC8-F2183812419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4" creationId="{904FA70B-2675-423D-A163-73CE8B3AEF3C}"/>
          </ac:inkMkLst>
        </pc:inkChg>
        <pc:inkChg chg="add del">
          <ac:chgData name="Daniel Schwarz" userId="5bb35bb8-905a-4742-88d9-33d9089732e7" providerId="ADAL" clId="{F269B7FC-DF49-4DF6-ADA4-C5D065EB1542}" dt="2020-11-12T21:00:18.646" v="136" actId="9405"/>
          <ac:inkMkLst>
            <pc:docMk/>
            <pc:sldMk cId="127418746" sldId="307"/>
            <ac:inkMk id="36" creationId="{54540108-C72E-4EF7-A9C3-55A3625631AB}"/>
          </ac:inkMkLst>
        </pc:inkChg>
        <pc:inkChg chg="add del">
          <ac:chgData name="Daniel Schwarz" userId="5bb35bb8-905a-4742-88d9-33d9089732e7" providerId="ADAL" clId="{F269B7FC-DF49-4DF6-ADA4-C5D065EB1542}" dt="2020-11-12T21:00:18.249" v="135" actId="9405"/>
          <ac:inkMkLst>
            <pc:docMk/>
            <pc:sldMk cId="127418746" sldId="307"/>
            <ac:inkMk id="37" creationId="{BD461D6F-C834-4992-A3D8-B32E738EEE65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38" creationId="{A15484E2-0416-4908-BA16-BCD847B88C4E}"/>
          </ac:inkMkLst>
        </pc:inkChg>
        <pc:inkChg chg="add del">
          <ac:chgData name="Daniel Schwarz" userId="5bb35bb8-905a-4742-88d9-33d9089732e7" providerId="ADAL" clId="{F269B7FC-DF49-4DF6-ADA4-C5D065EB1542}" dt="2020-11-12T21:00:33.509" v="139" actId="9405"/>
          <ac:inkMkLst>
            <pc:docMk/>
            <pc:sldMk cId="127418746" sldId="307"/>
            <ac:inkMk id="39" creationId="{36F3AB83-3403-4A6D-8F20-FBDEDBC1C87F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0" creationId="{8F985FC9-DC2B-4DE7-87C9-F5862A37D355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1" creationId="{BD386EBC-B887-4185-836C-293DFF466801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2" creationId="{DB9D7412-CD8B-49C7-BB50-3E017933FAB6}"/>
          </ac:inkMkLst>
        </pc:inkChg>
        <pc:inkChg chg="add del mod topLvl">
          <ac:chgData name="Daniel Schwarz" userId="5bb35bb8-905a-4742-88d9-33d9089732e7" providerId="ADAL" clId="{F269B7FC-DF49-4DF6-ADA4-C5D065EB1542}" dt="2020-11-12T21:02:37.982" v="155" actId="478"/>
          <ac:inkMkLst>
            <pc:docMk/>
            <pc:sldMk cId="127418746" sldId="307"/>
            <ac:inkMk id="44" creationId="{0065976A-DC19-42B2-A279-9AE2E5BFD4A8}"/>
          </ac:inkMkLst>
        </pc:inkChg>
        <pc:inkChg chg="add del mod topLvl">
          <ac:chgData name="Daniel Schwarz" userId="5bb35bb8-905a-4742-88d9-33d9089732e7" providerId="ADAL" clId="{F269B7FC-DF49-4DF6-ADA4-C5D065EB1542}" dt="2020-11-12T21:02:36.167" v="154" actId="478"/>
          <ac:inkMkLst>
            <pc:docMk/>
            <pc:sldMk cId="127418746" sldId="307"/>
            <ac:inkMk id="45" creationId="{E0D26071-122F-4E85-90CD-35B9D83A9051}"/>
          </ac:inkMkLst>
        </pc:inkChg>
        <pc:inkChg chg="add del mod">
          <ac:chgData name="Daniel Schwarz" userId="5bb35bb8-905a-4742-88d9-33d9089732e7" providerId="ADAL" clId="{F269B7FC-DF49-4DF6-ADA4-C5D065EB1542}" dt="2020-11-12T21:02:49.442" v="159"/>
          <ac:inkMkLst>
            <pc:docMk/>
            <pc:sldMk cId="127418746" sldId="307"/>
            <ac:inkMk id="48" creationId="{95029531-9B90-4D27-A9DF-DE3D35B9D923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50" creationId="{99D17295-EC4B-4AA7-B36C-403F79D6271A}"/>
          </ac:inkMkLst>
        </pc:inkChg>
        <pc:inkChg chg="add del mod">
          <ac:chgData name="Daniel Schwarz" userId="5bb35bb8-905a-4742-88d9-33d9089732e7" providerId="ADAL" clId="{F269B7FC-DF49-4DF6-ADA4-C5D065EB1542}" dt="2020-11-12T21:02:58.262" v="164"/>
          <ac:inkMkLst>
            <pc:docMk/>
            <pc:sldMk cId="127418746" sldId="307"/>
            <ac:inkMk id="51" creationId="{28A2A4A2-E7CD-4B8D-80E6-74C4E9380BAB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3" creationId="{666E97FE-57BE-40EE-84E6-F2CABDBA411A}"/>
          </ac:inkMkLst>
        </pc:inkChg>
        <pc:inkChg chg="add mod">
          <ac:chgData name="Daniel Schwarz" userId="5bb35bb8-905a-4742-88d9-33d9089732e7" providerId="ADAL" clId="{F269B7FC-DF49-4DF6-ADA4-C5D065EB1542}" dt="2020-11-12T21:04:56.885" v="195" actId="164"/>
          <ac:inkMkLst>
            <pc:docMk/>
            <pc:sldMk cId="127418746" sldId="307"/>
            <ac:inkMk id="56" creationId="{459D5AA5-2B77-4B34-AF5F-C650D9115D3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7" creationId="{82C9467F-6520-492E-8D61-C8445C4B76D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8" creationId="{6B78A991-640B-47AD-A142-0E430BEF8095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0" creationId="{0E4DD145-9338-4C0E-9397-C83466B38D28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1" creationId="{39A0AB57-2947-4F8F-8589-A1CB75BFB89F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2" creationId="{3492F0A9-1BBB-450F-ACDD-0FFCDB9C44EE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4" creationId="{D1A7DAD7-0089-45C9-9E8D-1B25AF53A451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6" creationId="{151FEF26-95B9-40FB-8665-1D77A459552C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7" creationId="{381FC22C-D979-480D-AAD0-D1EF673B5DA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9" creationId="{D802C3A6-1AE8-4AB8-A297-D301BB70B8C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1" creationId="{FDAC1CFB-1A7F-441B-A7E5-045FC3B97A6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3" creationId="{BB70DBF1-15F1-45B2-B491-E08A7592C77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5" creationId="{DFEC1ED5-AAF3-4743-BC9B-350BBE0942F9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6" creationId="{D8EC029D-F998-44A2-81A1-0C2225BF457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8" creationId="{42ABD6A1-45A4-4B3D-8299-B6D66265B69A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2" creationId="{61327646-BB58-4CE8-82B4-FFD5AC5156A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4" creationId="{9880D60D-1BED-44A6-BB46-1099584ADF81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5" creationId="{EF7A06D5-20EC-4D58-86F0-C8B5035DF57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6" creationId="{FCBDD1EB-D507-4F9D-AE89-5603C544AF24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7" creationId="{B433EA60-4B21-416B-9358-2F0FCE57BCE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8" creationId="{B0968708-A7E0-4696-9874-0C359CC3363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9" creationId="{C0EB9204-A130-414B-A3DC-D712B0FB524D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0" creationId="{65871122-20F2-4684-8562-F6EB99EE104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1" creationId="{F7878340-F1B7-42E2-9B07-BFB464CE89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2" creationId="{C1F46451-38FA-4A9F-A732-B19CFE15A97E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3" creationId="{1F33ADE1-E7EB-4D88-B941-8EE67471591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4" creationId="{8289ED48-7900-436B-A9FE-C024B6B44FF6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5" creationId="{B6832E5E-A89B-4628-8FBB-38183CD6B4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6" creationId="{0C8520CE-3526-4C86-937E-4F310BDD1C8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7" creationId="{C8577DE4-0E70-4F01-B313-3D56B35AADB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99" creationId="{243EE0B7-884C-435A-A16E-BDD904480DF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1" creationId="{33A6505F-9D8F-47F4-A580-212EBCEC06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2" creationId="{DFF31416-94DB-460B-BA7C-36EDB215D9D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3" creationId="{A8013898-0E44-4BCC-8149-80DBA965D42E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4" creationId="{9BCFAD4A-F266-4B7D-A982-49A09FB2EFD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5" creationId="{6C3EAEDC-D186-4E7F-9078-E9882D194C40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6" creationId="{F6992C51-6C59-4A49-9397-9C2EA231AB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7" creationId="{49EFAC90-59C6-46ED-9CBA-06657F48D36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8" creationId="{8E2BA7FE-E1B4-488A-B591-33A5EEC09FAA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9" creationId="{E7FF4E0A-4CD2-4D23-B155-E7D23D14F67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0" creationId="{96745FEA-AAD2-4146-ADD7-C8AB5DC017A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1" creationId="{CB9C9C05-C987-40F8-B7AF-742388CCF4D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2" creationId="{EB719C0E-9F14-4AC8-BBCC-B122CDE9B682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3" creationId="{6279244F-07D7-4556-97D5-E4D0F293921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4" creationId="{15440CD9-9DC4-4C15-98EA-6013EB888D3D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5" creationId="{BEC7AF70-73B4-4D48-B264-477BA664515A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6" creationId="{3F2B7B28-3FB6-427A-B564-435CDC385828}"/>
          </ac:inkMkLst>
        </pc:inkChg>
        <pc:inkChg chg="add del mod">
          <ac:chgData name="Daniel Schwarz" userId="5bb35bb8-905a-4742-88d9-33d9089732e7" providerId="ADAL" clId="{F269B7FC-DF49-4DF6-ADA4-C5D065EB1542}" dt="2020-11-12T21:09:35.849" v="214" actId="9405"/>
          <ac:inkMkLst>
            <pc:docMk/>
            <pc:sldMk cId="127418746" sldId="307"/>
            <ac:inkMk id="117" creationId="{F9FC4094-F2C8-4BF6-9026-1CB48306D3D1}"/>
          </ac:inkMkLst>
        </pc:inkChg>
        <pc:inkChg chg="add del mod">
          <ac:chgData name="Daniel Schwarz" userId="5bb35bb8-905a-4742-88d9-33d9089732e7" providerId="ADAL" clId="{F269B7FC-DF49-4DF6-ADA4-C5D065EB1542}" dt="2020-11-12T21:09:35.407" v="213" actId="9405"/>
          <ac:inkMkLst>
            <pc:docMk/>
            <pc:sldMk cId="127418746" sldId="307"/>
            <ac:inkMk id="118" creationId="{3041D927-D93D-4C03-B9EF-1E99106C437B}"/>
          </ac:inkMkLst>
        </pc:inkChg>
        <pc:inkChg chg="add del mod">
          <ac:chgData name="Daniel Schwarz" userId="5bb35bb8-905a-4742-88d9-33d9089732e7" providerId="ADAL" clId="{F269B7FC-DF49-4DF6-ADA4-C5D065EB1542}" dt="2020-11-12T21:09:35.221" v="212" actId="9405"/>
          <ac:inkMkLst>
            <pc:docMk/>
            <pc:sldMk cId="127418746" sldId="307"/>
            <ac:inkMk id="119" creationId="{39EB5715-D0D4-4E3F-BD68-3B26DDCD6431}"/>
          </ac:inkMkLst>
        </pc:inkChg>
        <pc:inkChg chg="add del mod">
          <ac:chgData name="Daniel Schwarz" userId="5bb35bb8-905a-4742-88d9-33d9089732e7" providerId="ADAL" clId="{F269B7FC-DF49-4DF6-ADA4-C5D065EB1542}" dt="2020-11-12T21:09:34.964" v="211"/>
          <ac:inkMkLst>
            <pc:docMk/>
            <pc:sldMk cId="127418746" sldId="307"/>
            <ac:inkMk id="120" creationId="{35395FB3-7684-459F-A538-72AAF38AF7EC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2" creationId="{78E23B43-73AD-47F1-9D81-3765DB0AFFB5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3" creationId="{07A87D82-1D9F-4559-B416-DD2C0E6183E9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4" creationId="{5EE41B7F-1EF3-4DE2-87DC-21996031ECA6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6" creationId="{1BB8ACBC-FEF8-4DBB-AB7D-70CA5C271677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7" creationId="{A3003224-28FA-4B48-98BB-5294C398FD19}"/>
          </ac:inkMkLst>
        </pc:inkChg>
        <pc:inkChg chg="add del mod">
          <ac:chgData name="Daniel Schwarz" userId="5bb35bb8-905a-4742-88d9-33d9089732e7" providerId="ADAL" clId="{F269B7FC-DF49-4DF6-ADA4-C5D065EB1542}" dt="2020-11-12T21:10:00.455" v="224"/>
          <ac:inkMkLst>
            <pc:docMk/>
            <pc:sldMk cId="127418746" sldId="307"/>
            <ac:inkMk id="128" creationId="{7DE78D2E-CC49-40D2-AAC8-56D45786B338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30" creationId="{F7F6A298-2659-4E34-AC73-E6A2A4A618E2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2" creationId="{7A50EAFD-0929-4164-81BB-EEA0D1CD32A4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3" creationId="{D0403468-0569-489A-B34A-47B756789447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4" creationId="{F1390538-F309-45D0-9C0C-DCE51A2A435D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5" creationId="{0E857F6A-FCAC-484B-BC92-1E7BF058F8D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6" creationId="{D257E1EC-9297-472E-A8D9-73726D24A6BB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7" creationId="{7EAAEB8F-4F79-4F15-B32D-85127D80A7D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9" creationId="{9BE3F7D5-3F82-42EC-9964-DB2B69B137A6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0" creationId="{CD2715FB-508E-4BF1-BE7D-A41A525B15F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2" creationId="{C661DE5F-7A6C-49E4-B6E8-7F4253B39E3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3" creationId="{CE6D5E66-9DDC-4EDB-833E-6ABD3E26A3B5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4" creationId="{5D419F6D-0997-47B1-9B58-C401DDBC3914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6" creationId="{2917DD03-E2C8-490E-B9BE-2EB5A709935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7" creationId="{D698936B-69A1-46D1-8FD7-ED63979F246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8" creationId="{FE55144F-006E-40DB-B827-ECD833A9FE3F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0" creationId="{F467E329-39BB-4F68-B83D-2C193A50680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1" creationId="{123B4AC5-D7D7-4D64-82FB-7693A1AC5ED0}"/>
          </ac:inkMkLst>
        </pc:inkChg>
        <pc:inkChg chg="add mod">
          <ac:chgData name="Daniel Schwarz" userId="5bb35bb8-905a-4742-88d9-33d9089732e7" providerId="ADAL" clId="{F269B7FC-DF49-4DF6-ADA4-C5D065EB1542}" dt="2020-11-12T21:13:12.099" v="253" actId="164"/>
          <ac:inkMkLst>
            <pc:docMk/>
            <pc:sldMk cId="127418746" sldId="307"/>
            <ac:inkMk id="153" creationId="{98E312BA-8C5E-4109-9A1A-2EBF0D23DE78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5" creationId="{E6D6B570-7C2D-4C81-8031-1933C19EE07A}"/>
          </ac:inkMkLst>
        </pc:inkChg>
        <pc:inkChg chg="add del mod">
          <ac:chgData name="Daniel Schwarz" userId="5bb35bb8-905a-4742-88d9-33d9089732e7" providerId="ADAL" clId="{F269B7FC-DF49-4DF6-ADA4-C5D065EB1542}" dt="2020-11-12T21:13:40.565" v="265" actId="9405"/>
          <ac:inkMkLst>
            <pc:docMk/>
            <pc:sldMk cId="127418746" sldId="307"/>
            <ac:inkMk id="158" creationId="{3A6EF34C-E8BE-4C2B-90C1-49649ACFC901}"/>
          </ac:inkMkLst>
        </pc:inkChg>
        <pc:inkChg chg="add del mod">
          <ac:chgData name="Daniel Schwarz" userId="5bb35bb8-905a-4742-88d9-33d9089732e7" providerId="ADAL" clId="{F269B7FC-DF49-4DF6-ADA4-C5D065EB1542}" dt="2020-11-12T21:13:40.208" v="264" actId="9405"/>
          <ac:inkMkLst>
            <pc:docMk/>
            <pc:sldMk cId="127418746" sldId="307"/>
            <ac:inkMk id="159" creationId="{5C0A0531-8950-48C1-A843-2FE6771F0954}"/>
          </ac:inkMkLst>
        </pc:inkChg>
        <pc:inkChg chg="add del mod">
          <ac:chgData name="Daniel Schwarz" userId="5bb35bb8-905a-4742-88d9-33d9089732e7" providerId="ADAL" clId="{F269B7FC-DF49-4DF6-ADA4-C5D065EB1542}" dt="2020-11-12T21:13:40.009" v="263" actId="9405"/>
          <ac:inkMkLst>
            <pc:docMk/>
            <pc:sldMk cId="127418746" sldId="307"/>
            <ac:inkMk id="160" creationId="{D82CEA4C-6712-406F-B8F2-C6781378771C}"/>
          </ac:inkMkLst>
        </pc:inkChg>
        <pc:inkChg chg="add del mod">
          <ac:chgData name="Daniel Schwarz" userId="5bb35bb8-905a-4742-88d9-33d9089732e7" providerId="ADAL" clId="{F269B7FC-DF49-4DF6-ADA4-C5D065EB1542}" dt="2020-11-12T21:13:39.613" v="262"/>
          <ac:inkMkLst>
            <pc:docMk/>
            <pc:sldMk cId="127418746" sldId="307"/>
            <ac:inkMk id="161" creationId="{1ED84AAE-386E-4E7D-9515-D65C92224B0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3" creationId="{32BC884B-52E3-455D-BE2C-F6B9E8EE80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4" creationId="{525244B7-15EE-458E-9D1F-9551CAD6627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5" creationId="{5B15712F-C4E8-48E4-9299-E0759A43F96D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6" creationId="{2A2BC29A-CF8D-49DB-85D2-965C2112D0C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7" creationId="{A0FE1AB0-91B6-4A5D-B1A8-B57F66F16BB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8" creationId="{DFD55BFA-C61D-482F-85C8-827E3819004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0" creationId="{A4E6B2CB-8D1D-41EE-A9F9-7563CC37C19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1" creationId="{D51C6F60-ACD7-4715-98AB-60C457254A6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2" creationId="{C7922A9E-86A0-4429-B015-F6799583DB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4" creationId="{011A9143-52B3-44A8-A515-14E190A7477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5" creationId="{D0B9F193-3E75-4FCA-B5B5-463CED2D180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6" creationId="{53EDF76F-2619-48C8-8515-4594D05CEADE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8" creationId="{9453C2F2-8A5A-4778-90F7-07770BE1E9E6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9" creationId="{1AEE0BF8-0460-4884-9A33-0C4A39569B9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0" creationId="{5255679E-B6DF-431D-B9BA-F4B8BA2F301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2" creationId="{94628431-2F29-432F-81B6-534AA4ADBD6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4" creationId="{953B9C2E-B450-4EAA-B462-5CFBFC72219A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7" creationId="{5F4ED796-B444-49E4-90CE-A6E84C148053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8" creationId="{8940B89C-58AA-4C8D-973A-A10D774E2C11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9" creationId="{BC64A9E6-FDB7-4F44-8D27-DCFAC725F46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0" creationId="{4FCCD0B5-35C0-4D25-9E8A-30CD280C2B8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1" creationId="{45202BA6-BAE6-4C3A-9A17-BF696059BD4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2" creationId="{0E56C819-5D7D-47E3-9A45-A2D4D9C0D966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3" creationId="{CDCCB487-0065-468B-94FF-C5929D396415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4" creationId="{A0928195-02F1-432E-85E5-1E5CF03FE2E0}"/>
          </ac:inkMkLst>
        </pc:inkChg>
        <pc:inkChg chg="add del mod">
          <ac:chgData name="Daniel Schwarz" userId="5bb35bb8-905a-4742-88d9-33d9089732e7" providerId="ADAL" clId="{F269B7FC-DF49-4DF6-ADA4-C5D065EB1542}" dt="2020-11-12T21:14:27.776" v="294"/>
          <ac:inkMkLst>
            <pc:docMk/>
            <pc:sldMk cId="127418746" sldId="307"/>
            <ac:inkMk id="195" creationId="{5B875DA9-6C78-44E1-9EC1-8F00415168D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7" creationId="{979E03F0-3046-4397-9427-CB4F2BDEEF1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8" creationId="{29BA9D3B-9E2C-41C6-B3D4-A355B7419F9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0" creationId="{89258D0E-ABA5-415D-AA73-B4589605940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1" creationId="{AB1B7949-7E53-4DE0-A093-38B55EAAD34F}"/>
          </ac:inkMkLst>
        </pc:inkChg>
        <pc:inkChg chg="add del mod">
          <ac:chgData name="Daniel Schwarz" userId="5bb35bb8-905a-4742-88d9-33d9089732e7" providerId="ADAL" clId="{F269B7FC-DF49-4DF6-ADA4-C5D065EB1542}" dt="2020-11-12T21:15:02.630" v="307" actId="9405"/>
          <ac:inkMkLst>
            <pc:docMk/>
            <pc:sldMk cId="127418746" sldId="307"/>
            <ac:inkMk id="203" creationId="{6E46FCAC-C811-40FD-9774-54CEF5F3A53A}"/>
          </ac:inkMkLst>
        </pc:inkChg>
        <pc:inkChg chg="add del mod">
          <ac:chgData name="Daniel Schwarz" userId="5bb35bb8-905a-4742-88d9-33d9089732e7" providerId="ADAL" clId="{F269B7FC-DF49-4DF6-ADA4-C5D065EB1542}" dt="2020-11-12T21:15:02.316" v="306"/>
          <ac:inkMkLst>
            <pc:docMk/>
            <pc:sldMk cId="127418746" sldId="307"/>
            <ac:inkMk id="204" creationId="{F8F8ABFC-6C62-4DAC-90EF-BE403C19CF30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6" creationId="{F97C6326-59CF-423C-87D8-4C8DF69B6DA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7" creationId="{388214BA-B8BF-4F6A-9777-B69D20A4B41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9" creationId="{7BA86C41-49DB-485C-9845-C53B9B49E2F4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0" creationId="{BBE3C788-1ACE-4D4D-9029-251484D204C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1" creationId="{102152B4-1C34-4928-BA79-B62B5CD41622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2" creationId="{B1E85946-5C1E-4CE6-B544-2E07FFC53B91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4" creationId="{E8AC7D86-D916-4757-9DDF-7419B1E4877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5" creationId="{1BE86837-F6D0-4C5D-BCC2-94A3EE1B064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7" creationId="{404DF556-4F82-467B-88B2-1F477C166C6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8" creationId="{B1ADBE63-B115-49C4-B6B9-9F26671D4BC3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1" creationId="{5D99DCAF-AF04-4421-B92D-180E1E3B2D0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2" creationId="{C0C4D44C-DB57-4310-AC93-C2AEF142510E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3" creationId="{26336D23-BCB9-4E2A-B680-1D5DCA8923F4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4" creationId="{B6287911-21B0-4F53-8FF3-5DD4F10E09B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6" creationId="{F0DED792-9A32-49C6-BC4C-E5FC9AACF6C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8" creationId="{123B1B6C-43CF-43FA-940D-FC5E86C99A7F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9" creationId="{040551B5-C712-4235-8D9C-37F8B7DF3336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0" creationId="{584648AC-086F-4A70-9EA8-4B7B9FA5333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2" creationId="{BDAB3206-9804-4F41-8088-2E4E5F9D99DC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4" creationId="{9D9DAB8D-27C2-411C-AD71-0DF1B8FB01F3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6" creationId="{BDE7F892-255D-496C-A5A6-9D94645922E5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7" creationId="{D204B050-D549-416A-AE57-DB81FB89F02F}"/>
          </ac:inkMkLst>
        </pc:inkChg>
        <pc:inkChg chg="add del mod">
          <ac:chgData name="Daniel Schwarz" userId="5bb35bb8-905a-4742-88d9-33d9089732e7" providerId="ADAL" clId="{F269B7FC-DF49-4DF6-ADA4-C5D065EB1542}" dt="2020-11-12T21:16:49.260" v="345"/>
          <ac:inkMkLst>
            <pc:docMk/>
            <pc:sldMk cId="127418746" sldId="307"/>
            <ac:inkMk id="238" creationId="{7BE246C8-3D45-41BA-B221-1083A36D6796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40" creationId="{AF84195B-6540-4261-A56F-46EA488E7E25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41" creationId="{F209B9F1-483A-497D-AAE8-2A56EBA0970B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4" creationId="{7378DC23-3FA8-4E69-8B97-831C1197E9E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5" creationId="{F6368E10-1B8D-4731-8AD7-B6ECD2C4AEB9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7" creationId="{2997A017-1A58-4DFC-AEC3-BB2CEC68305C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8" creationId="{CE909599-C49A-4263-B911-270CBB4B1E0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0" creationId="{744CF03F-C308-413E-BAFD-D3E5C2740602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1" creationId="{C4C543B2-23BB-4F01-B694-7E0C649321A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2" creationId="{C00B144C-1B10-4B21-93F1-90E22C8B87B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3" creationId="{F6556660-4B7D-494C-8B67-29CC81D8FBE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5" creationId="{675389D1-BA6D-48E8-8EFE-656E5645B743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6" creationId="{4C47A290-3173-4F9F-BA3B-9E9EF4E73873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58" creationId="{783D920A-D66F-4423-BA16-B0687223FC44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0" creationId="{FDD88D4F-723C-4A4A-8085-525D21A76371}"/>
          </ac:inkMkLst>
        </pc:inkChg>
        <pc:inkChg chg="add del">
          <ac:chgData name="Daniel Schwarz" userId="5bb35bb8-905a-4742-88d9-33d9089732e7" providerId="ADAL" clId="{F269B7FC-DF49-4DF6-ADA4-C5D065EB1542}" dt="2020-11-12T21:17:44.941" v="370" actId="9405"/>
          <ac:inkMkLst>
            <pc:docMk/>
            <pc:sldMk cId="127418746" sldId="307"/>
            <ac:inkMk id="262" creationId="{06926F77-2180-4CEB-930D-134E3006986C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3" creationId="{4AF986C1-79A4-4C01-B13A-19583FBFE5AF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64" creationId="{8FD2E696-ECD8-4F05-81E0-C1F72F6749D9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67" creationId="{1A2427F4-489A-46CF-A2F7-A2615F64B020}"/>
          </ac:inkMkLst>
        </pc:inkChg>
        <pc:inkChg chg="add del mod">
          <ac:chgData name="Daniel Schwarz" userId="5bb35bb8-905a-4742-88d9-33d9089732e7" providerId="ADAL" clId="{F269B7FC-DF49-4DF6-ADA4-C5D065EB1542}" dt="2020-11-12T21:18:13.681" v="380"/>
          <ac:inkMkLst>
            <pc:docMk/>
            <pc:sldMk cId="127418746" sldId="307"/>
            <ac:inkMk id="268" creationId="{5E071E98-D2A8-40EF-B1DE-493B0B25AB04}"/>
          </ac:inkMkLst>
        </pc:inkChg>
        <pc:inkChg chg="add del">
          <ac:chgData name="Daniel Schwarz" userId="5bb35bb8-905a-4742-88d9-33d9089732e7" providerId="ADAL" clId="{F269B7FC-DF49-4DF6-ADA4-C5D065EB1542}" dt="2020-11-12T21:18:17.291" v="382" actId="9405"/>
          <ac:inkMkLst>
            <pc:docMk/>
            <pc:sldMk cId="127418746" sldId="307"/>
            <ac:inkMk id="270" creationId="{874988CA-465E-4D43-9475-AB50E77524B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1" creationId="{15BF358A-9662-4B7F-AA28-A93DDBE3A9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2" creationId="{C6B5453C-6A12-4B3A-AE20-E96AEC6E023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3" creationId="{C58C9A8F-D0A2-4A9F-AEB5-52771777D60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5" creationId="{042878A3-E65B-4BAF-8CA6-74021B336711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6" creationId="{64BB825B-50A2-478D-8F74-7D9E7BC6A34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7" creationId="{CF03D645-5D38-4F09-B4CE-1386ADE6EA7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9" creationId="{DEE5A1EC-9D91-403F-805D-0F6DAF929F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1" creationId="{E46474D7-105C-438D-A86A-0AAEBBCABC1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2" creationId="{DDB2C503-02DF-4DF8-AFB0-37FC8B2CD5C6}"/>
          </ac:inkMkLst>
        </pc:inkChg>
        <pc:inkChg chg="add del mod">
          <ac:chgData name="Daniel Schwarz" userId="5bb35bb8-905a-4742-88d9-33d9089732e7" providerId="ADAL" clId="{F269B7FC-DF49-4DF6-ADA4-C5D065EB1542}" dt="2020-11-12T21:18:35.576" v="399"/>
          <ac:inkMkLst>
            <pc:docMk/>
            <pc:sldMk cId="127418746" sldId="307"/>
            <ac:inkMk id="284" creationId="{89430C26-760A-4C73-98CB-A560BDAF1C60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86" creationId="{1DF46B8D-F063-4320-BFBA-52B24E5DDA39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8" creationId="{ACD839BF-ABDF-4B81-9AE9-43F3DF4EF1C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9" creationId="{8FD795BD-419A-4802-B9A0-94A99FE58F86}"/>
          </ac:inkMkLst>
        </pc:inkChg>
        <pc:inkChg chg="add del">
          <ac:chgData name="Daniel Schwarz" userId="5bb35bb8-905a-4742-88d9-33d9089732e7" providerId="ADAL" clId="{F269B7FC-DF49-4DF6-ADA4-C5D065EB1542}" dt="2020-11-12T21:19:59.538" v="408" actId="9405"/>
          <ac:inkMkLst>
            <pc:docMk/>
            <pc:sldMk cId="127418746" sldId="307"/>
            <ac:inkMk id="292" creationId="{827C0851-7AA7-4222-9A2F-91771B204D1F}"/>
          </ac:inkMkLst>
        </pc:inkChg>
        <pc:inkChg chg="add mod">
          <ac:chgData name="Daniel Schwarz" userId="5bb35bb8-905a-4742-88d9-33d9089732e7" providerId="ADAL" clId="{F269B7FC-DF49-4DF6-ADA4-C5D065EB1542}" dt="2020-11-12T21:22:01.137" v="438" actId="164"/>
          <ac:inkMkLst>
            <pc:docMk/>
            <pc:sldMk cId="127418746" sldId="307"/>
            <ac:inkMk id="293" creationId="{9DB4A923-A779-4039-8B26-65625B00A929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4" creationId="{0A4D6086-B628-4905-9EFB-D8B93E59AE0B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5" creationId="{A05C77D9-9E6C-4F06-AEB7-3A94032F4E4A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7" creationId="{116F002A-D479-45DD-9D25-A4000CE85A06}"/>
          </ac:inkMkLst>
        </pc:inkChg>
        <pc:inkChg chg="add del">
          <ac:chgData name="Daniel Schwarz" userId="5bb35bb8-905a-4742-88d9-33d9089732e7" providerId="ADAL" clId="{F269B7FC-DF49-4DF6-ADA4-C5D065EB1542}" dt="2020-11-12T21:21:03.918" v="423" actId="478"/>
          <ac:inkMkLst>
            <pc:docMk/>
            <pc:sldMk cId="127418746" sldId="307"/>
            <ac:inkMk id="299" creationId="{3EA4018E-0980-49D3-885D-AD5711C6B028}"/>
          </ac:inkMkLst>
        </pc:inkChg>
        <pc:inkChg chg="add del mod">
          <ac:chgData name="Daniel Schwarz" userId="5bb35bb8-905a-4742-88d9-33d9089732e7" providerId="ADAL" clId="{F269B7FC-DF49-4DF6-ADA4-C5D065EB1542}" dt="2020-11-12T21:21:04.702" v="424" actId="478"/>
          <ac:inkMkLst>
            <pc:docMk/>
            <pc:sldMk cId="127418746" sldId="307"/>
            <ac:inkMk id="300" creationId="{58318D76-74F7-4737-8EF6-C9E529EDE277}"/>
          </ac:inkMkLst>
        </pc:inkChg>
        <pc:inkChg chg="add del mod topLvl">
          <ac:chgData name="Daniel Schwarz" userId="5bb35bb8-905a-4742-88d9-33d9089732e7" providerId="ADAL" clId="{F269B7FC-DF49-4DF6-ADA4-C5D065EB1542}" dt="2020-11-12T21:21:12.343" v="426" actId="478"/>
          <ac:inkMkLst>
            <pc:docMk/>
            <pc:sldMk cId="127418746" sldId="307"/>
            <ac:inkMk id="302" creationId="{AA1B6182-1E49-4F98-91BD-710EFA8341DD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4" creationId="{115B2F8B-59DA-46D0-A9AB-5469B7CF11BF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6" creationId="{FFC196CE-8B63-4981-8B87-B777982FEF52}"/>
          </ac:inkMkLst>
        </pc:inkChg>
        <pc:inkChg chg="add del">
          <ac:chgData name="Daniel Schwarz" userId="5bb35bb8-905a-4742-88d9-33d9089732e7" providerId="ADAL" clId="{F269B7FC-DF49-4DF6-ADA4-C5D065EB1542}" dt="2020-11-12T21:21:31.798" v="431" actId="9405"/>
          <ac:inkMkLst>
            <pc:docMk/>
            <pc:sldMk cId="127418746" sldId="307"/>
            <ac:inkMk id="307" creationId="{A6329A67-46F1-48DB-84B5-3D704809C13C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8" creationId="{DD47C5D8-E7B5-4994-9A9B-589719BEF223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9" creationId="{3A9C5CC2-B555-413E-9DCA-6D21A420E37C}"/>
          </ac:inkMkLst>
        </pc:inkChg>
        <pc:inkChg chg="add mod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311" creationId="{5C268C11-07F1-49AE-847D-3B20575540E2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5" creationId="{ED14E671-43C1-4605-AE75-3AC118C621D8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7" creationId="{9B489FB9-EA04-4656-98F2-89C32EC7CB75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8" creationId="{B4EC8C4D-0A7F-4D6D-A229-3BCA6929CB4D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9" creationId="{C6E72E68-E3C6-45E5-A221-BAE54CE724AF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20" creationId="{BC32B704-F72D-4470-890B-0D34C1750A38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2" creationId="{7ADA0F8E-37AF-4CBA-914B-B298160B5120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4" creationId="{577A7E61-E481-4AE8-9774-4A1ECCC7F6FB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5" creationId="{230F37D7-DE00-40AE-BAF9-1295C104E377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6" creationId="{881E32C6-7C53-4321-8042-068D2B48B8EE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7" creationId="{38E62B24-6BEC-444F-8702-C4C6F348A6A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29" creationId="{8B4B783E-71CE-4D77-82B7-59A76FCC72F7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0" creationId="{50B7C9BE-78CA-4AE1-B10B-B9BD4C7BF8FC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1" creationId="{66CB4CC3-9EC2-4BD5-AA5C-DAFCF85DD38F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2" creationId="{E1C52A5A-35B7-4051-8A87-805E3F397EB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3" creationId="{49ECA82C-6BBB-487B-9207-374120F38DD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5" creationId="{DC1D0C17-1BC2-4D82-AF47-549513463A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6" creationId="{7F604505-B968-46E5-8EA4-F2347873EE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7" creationId="{8B3FEF39-6924-4A26-BFE4-3F0DE101739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8" creationId="{F52C6685-5024-4173-A359-A72A46A5FA0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9" creationId="{3B4FADFD-4791-469D-AB6F-9979089734D6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0" creationId="{23AF52B3-B5F6-46CE-9F3E-4D753D185C2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1" creationId="{D44BEAF8-D120-41A1-8353-3D76546148C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2" creationId="{B83FE2C8-FB5B-41FC-8C8D-9379E01CCF5E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4" creationId="{B785E4D4-D130-4E4E-A137-328FFF3995A5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5" creationId="{67D9AD3F-A6D5-484D-9AB4-B4BFE2C7D92A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8" creationId="{2FC031F7-D5E2-4A40-85ED-D246E51BD6E2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9" creationId="{4911C56C-6452-4918-B754-16402AC44D79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0" creationId="{2D180B5F-B598-4C4C-8492-35713DB651DE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2" creationId="{098E81FE-1C31-45D1-84E7-611C7D5703A8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5" creationId="{88222AD8-1253-4799-8F9D-59A013EF7C96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6" creationId="{2880EDC6-AEA7-4A04-A7F1-1547C738C422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7" creationId="{F64A3602-0749-4AEC-8B88-3463367C0FBB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8" creationId="{10B098DF-F9F6-4CC1-8741-2EE2818C5B0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59" creationId="{523C079B-70CC-4DA8-A0D8-021C36D3DA4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0" creationId="{E608EEC3-6069-4B62-A766-B580AD4D4BF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1" creationId="{09FADFC3-D8FF-49F3-8D05-F959F9DDF86D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3" creationId="{5F2B04B2-AFB9-4942-901A-D32FE90CEB40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4" creationId="{B591A933-9988-4AC3-BF6C-8AC1FC620906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5" creationId="{7B90E69D-99AE-40FA-BB52-A4B8F8787BA4}"/>
          </ac:inkMkLst>
        </pc:inkChg>
        <pc:inkChg chg="add del mod">
          <ac:chgData name="Daniel Schwarz" userId="5bb35bb8-905a-4742-88d9-33d9089732e7" providerId="ADAL" clId="{F269B7FC-DF49-4DF6-ADA4-C5D065EB1542}" dt="2020-11-12T21:25:07.106" v="484" actId="9405"/>
          <ac:inkMkLst>
            <pc:docMk/>
            <pc:sldMk cId="127418746" sldId="307"/>
            <ac:inkMk id="367" creationId="{36BEBB18-D097-4DC4-8A08-C54A87B1DD2A}"/>
          </ac:inkMkLst>
        </pc:inkChg>
        <pc:inkChg chg="add del mod">
          <ac:chgData name="Daniel Schwarz" userId="5bb35bb8-905a-4742-88d9-33d9089732e7" providerId="ADAL" clId="{F269B7FC-DF49-4DF6-ADA4-C5D065EB1542}" dt="2020-11-12T21:25:06.534" v="483"/>
          <ac:inkMkLst>
            <pc:docMk/>
            <pc:sldMk cId="127418746" sldId="307"/>
            <ac:inkMk id="368" creationId="{EDEE1B02-86C5-42CB-A473-FADFA491DC3E}"/>
          </ac:inkMkLst>
        </pc:inkChg>
        <pc:inkChg chg="add del mod">
          <ac:chgData name="Daniel Schwarz" userId="5bb35bb8-905a-4742-88d9-33d9089732e7" providerId="ADAL" clId="{F269B7FC-DF49-4DF6-ADA4-C5D065EB1542}" dt="2020-11-12T21:25:34.512" v="510" actId="9405"/>
          <ac:inkMkLst>
            <pc:docMk/>
            <pc:sldMk cId="127418746" sldId="307"/>
            <ac:inkMk id="370" creationId="{562A450B-C378-4EAD-A2FE-FB7005C18910}"/>
          </ac:inkMkLst>
        </pc:inkChg>
        <pc:inkChg chg="add del mod">
          <ac:chgData name="Daniel Schwarz" userId="5bb35bb8-905a-4742-88d9-33d9089732e7" providerId="ADAL" clId="{F269B7FC-DF49-4DF6-ADA4-C5D065EB1542}" dt="2020-11-12T21:25:34.168" v="509" actId="9405"/>
          <ac:inkMkLst>
            <pc:docMk/>
            <pc:sldMk cId="127418746" sldId="307"/>
            <ac:inkMk id="371" creationId="{F7FFCDEF-2FB0-46B5-BCA7-0D0A9A16AB47}"/>
          </ac:inkMkLst>
        </pc:inkChg>
        <pc:inkChg chg="add del mod">
          <ac:chgData name="Daniel Schwarz" userId="5bb35bb8-905a-4742-88d9-33d9089732e7" providerId="ADAL" clId="{F269B7FC-DF49-4DF6-ADA4-C5D065EB1542}" dt="2020-11-12T21:25:16.833" v="492" actId="9405"/>
          <ac:inkMkLst>
            <pc:docMk/>
            <pc:sldMk cId="127418746" sldId="307"/>
            <ac:inkMk id="372" creationId="{60B65FF3-CAD0-4F5C-843A-635D5A94C0E0}"/>
          </ac:inkMkLst>
        </pc:inkChg>
        <pc:inkChg chg="add del mod">
          <ac:chgData name="Daniel Schwarz" userId="5bb35bb8-905a-4742-88d9-33d9089732e7" providerId="ADAL" clId="{F269B7FC-DF49-4DF6-ADA4-C5D065EB1542}" dt="2020-11-12T21:25:15.204" v="491"/>
          <ac:inkMkLst>
            <pc:docMk/>
            <pc:sldMk cId="127418746" sldId="307"/>
            <ac:inkMk id="373" creationId="{5338505A-BD9B-488E-8815-2593A7E207DD}"/>
          </ac:inkMkLst>
        </pc:inkChg>
        <pc:inkChg chg="add del mod">
          <ac:chgData name="Daniel Schwarz" userId="5bb35bb8-905a-4742-88d9-33d9089732e7" providerId="ADAL" clId="{F269B7FC-DF49-4DF6-ADA4-C5D065EB1542}" dt="2020-11-12T21:25:33.851" v="508" actId="9405"/>
          <ac:inkMkLst>
            <pc:docMk/>
            <pc:sldMk cId="127418746" sldId="307"/>
            <ac:inkMk id="375" creationId="{C3F1AFA0-8FE5-459D-864D-63FE442F3709}"/>
          </ac:inkMkLst>
        </pc:inkChg>
        <pc:inkChg chg="add del mod">
          <ac:chgData name="Daniel Schwarz" userId="5bb35bb8-905a-4742-88d9-33d9089732e7" providerId="ADAL" clId="{F269B7FC-DF49-4DF6-ADA4-C5D065EB1542}" dt="2020-11-12T21:25:22.662" v="497"/>
          <ac:inkMkLst>
            <pc:docMk/>
            <pc:sldMk cId="127418746" sldId="307"/>
            <ac:inkMk id="376" creationId="{F0DBFC35-C6D1-4149-8AF4-28EACB95E3A8}"/>
          </ac:inkMkLst>
        </pc:inkChg>
        <pc:inkChg chg="add del mod">
          <ac:chgData name="Daniel Schwarz" userId="5bb35bb8-905a-4742-88d9-33d9089732e7" providerId="ADAL" clId="{F269B7FC-DF49-4DF6-ADA4-C5D065EB1542}" dt="2020-11-12T21:25:33.692" v="507" actId="9405"/>
          <ac:inkMkLst>
            <pc:docMk/>
            <pc:sldMk cId="127418746" sldId="307"/>
            <ac:inkMk id="378" creationId="{E74FA220-5A06-47D6-8DCE-5AE3FA269699}"/>
          </ac:inkMkLst>
        </pc:inkChg>
        <pc:inkChg chg="add del mod">
          <ac:chgData name="Daniel Schwarz" userId="5bb35bb8-905a-4742-88d9-33d9089732e7" providerId="ADAL" clId="{F269B7FC-DF49-4DF6-ADA4-C5D065EB1542}" dt="2020-11-12T21:25:33.548" v="506"/>
          <ac:inkMkLst>
            <pc:docMk/>
            <pc:sldMk cId="127418746" sldId="307"/>
            <ac:inkMk id="379" creationId="{B2E6A698-819D-4DDF-B356-24C321F1746B}"/>
          </ac:inkMkLst>
        </pc:inkChg>
        <pc:inkChg chg="add del mod">
          <ac:chgData name="Daniel Schwarz" userId="5bb35bb8-905a-4742-88d9-33d9089732e7" providerId="ADAL" clId="{F269B7FC-DF49-4DF6-ADA4-C5D065EB1542}" dt="2020-11-12T21:25:33.352" v="504"/>
          <ac:inkMkLst>
            <pc:docMk/>
            <pc:sldMk cId="127418746" sldId="307"/>
            <ac:inkMk id="381" creationId="{7156BEBF-157E-4D79-AAFB-664A742F5A4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3" creationId="{FA8939AF-721D-4156-8574-8911C7FC897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4" creationId="{3A71C844-FB73-4323-8ED6-AF3A72FF3532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6" creationId="{CAB46711-6210-4AAD-B790-F2F6AC0B4987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7" creationId="{1F15167B-0CE7-40CC-8907-29B0437F6AAA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8" creationId="{F1A04382-C930-4DF0-B39E-380B9D87C2AC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90" creationId="{ADEAC04B-222C-4A9F-B7D4-88B15534E1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2" creationId="{A4F71F65-5ADB-45BE-98BB-9A1EDF26A0AC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3" creationId="{AEA77083-7268-40F5-8493-8D1D77F4FA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5" creationId="{E918E528-1DD0-42C7-9619-0C62D48A8C28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6" creationId="{7A6DBA7F-C6A5-49F8-9C67-007FB8EF3871}"/>
          </ac:inkMkLst>
        </pc:inkChg>
        <pc:inkChg chg="add del mod">
          <ac:chgData name="Daniel Schwarz" userId="5bb35bb8-905a-4742-88d9-33d9089732e7" providerId="ADAL" clId="{F269B7FC-DF49-4DF6-ADA4-C5D065EB1542}" dt="2020-11-12T21:26:35.442" v="531"/>
          <ac:inkMkLst>
            <pc:docMk/>
            <pc:sldMk cId="127418746" sldId="307"/>
            <ac:inkMk id="397" creationId="{63ACD6C1-FB5C-4259-88E0-CD8004802D5F}"/>
          </ac:inkMkLst>
        </pc:inkChg>
        <pc:inkChg chg="add del mod">
          <ac:chgData name="Daniel Schwarz" userId="5bb35bb8-905a-4742-88d9-33d9089732e7" providerId="ADAL" clId="{F269B7FC-DF49-4DF6-ADA4-C5D065EB1542}" dt="2020-11-12T21:26:41.066" v="535"/>
          <ac:inkMkLst>
            <pc:docMk/>
            <pc:sldMk cId="127418746" sldId="307"/>
            <ac:inkMk id="399" creationId="{C732FBDB-879A-4619-8F5D-D785A42CFE3E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1" creationId="{F302455B-2B42-444B-A9EB-748038504BD0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3" creationId="{1528A6C2-814E-4695-AE4C-A8B69949EB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5" creationId="{FAB52BAC-D399-4F04-BA07-1F3B17276FCD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6" creationId="{19CA0457-7C21-44C3-B7E7-2427731F904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7" creationId="{237BFCCE-66CE-45EE-9694-C570BC024E0B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9" creationId="{C0AC1BE9-0773-42C3-AC29-DA4497857D9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0" creationId="{29EEA26A-1765-45CE-ACCF-9988F51D02D7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1" creationId="{DA316B44-7252-42BC-89C9-6E6EA919D0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2" creationId="{0B32CE23-3D9E-445F-A066-C1598A80E6E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4" creationId="{02433D2E-3AC9-4DCF-A34F-5BE44C7E180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5" creationId="{3026C90D-1556-4AE4-A5C4-31A29E9A7E1D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6" creationId="{ABC53FC3-ABEC-4FAF-8700-724FE3276F94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8" creationId="{31F60D8C-07E5-4A86-BE13-EB4B30723977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9" creationId="{EDAC1E6E-DC75-453E-9E69-E2FE339F4A7E}"/>
          </ac:inkMkLst>
        </pc:inkChg>
        <pc:inkChg chg="add del mod">
          <ac:chgData name="Daniel Schwarz" userId="5bb35bb8-905a-4742-88d9-33d9089732e7" providerId="ADAL" clId="{F269B7FC-DF49-4DF6-ADA4-C5D065EB1542}" dt="2020-11-12T21:27:36.288" v="562"/>
          <ac:inkMkLst>
            <pc:docMk/>
            <pc:sldMk cId="127418746" sldId="307"/>
            <ac:inkMk id="420" creationId="{64DE9466-E234-4C4C-976A-D43AF158293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2" creationId="{A55D047C-9377-4938-8FD3-A58A897003F1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4" creationId="{EF308B37-CEAA-4271-80EB-D33FD5D263B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6" creationId="{163815B2-8CF7-4B48-8C4E-73CA9831D58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7" creationId="{F86A2909-AE7E-4A5A-90D1-8A206D272AE5}"/>
          </ac:inkMkLst>
        </pc:inkChg>
        <pc:inkChg chg="add del mod">
          <ac:chgData name="Daniel Schwarz" userId="5bb35bb8-905a-4742-88d9-33d9089732e7" providerId="ADAL" clId="{F269B7FC-DF49-4DF6-ADA4-C5D065EB1542}" dt="2020-11-12T21:27:47.888" v="573"/>
          <ac:inkMkLst>
            <pc:docMk/>
            <pc:sldMk cId="127418746" sldId="307"/>
            <ac:inkMk id="429" creationId="{A8669C03-973F-4D2A-933F-349F554CEB5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1" creationId="{1DB6CB37-AAC2-419C-B211-D4BD4E6D75DA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2" creationId="{8ECD92E8-2A17-4702-BB01-64D2510FD6E2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3" creationId="{AFC5C69E-1CBA-4B01-860A-973CEE9E94B5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4" creationId="{2B4AFFB5-54DD-4136-8A9C-F856F594F14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6" creationId="{5D8CEE6B-F8E6-4BF6-B1CA-CF4CD2A1B966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7" creationId="{06CB74CE-7C59-4A2F-B713-7DD6DC389A5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8" creationId="{EBFB4CC3-8299-42B5-B1DF-E9C8837548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9" creationId="{60DFDC34-4016-4CDC-8524-06D52D9E28E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0" creationId="{DC069622-C288-4806-8C8C-BE11B36BC1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1" creationId="{BF5D358F-A336-4BFE-A5DE-7ECFD79991D2}"/>
          </ac:inkMkLst>
        </pc:inkChg>
        <pc:inkChg chg="add del mod">
          <ac:chgData name="Daniel Schwarz" userId="5bb35bb8-905a-4742-88d9-33d9089732e7" providerId="ADAL" clId="{F269B7FC-DF49-4DF6-ADA4-C5D065EB1542}" dt="2020-11-12T21:30:31.711" v="596" actId="9405"/>
          <ac:inkMkLst>
            <pc:docMk/>
            <pc:sldMk cId="127418746" sldId="307"/>
            <ac:inkMk id="443" creationId="{4CB26D97-1F71-42D9-9846-1A5160D654A6}"/>
          </ac:inkMkLst>
        </pc:inkChg>
        <pc:inkChg chg="add del mod">
          <ac:chgData name="Daniel Schwarz" userId="5bb35bb8-905a-4742-88d9-33d9089732e7" providerId="ADAL" clId="{F269B7FC-DF49-4DF6-ADA4-C5D065EB1542}" dt="2020-11-12T21:30:31.424" v="595" actId="9405"/>
          <ac:inkMkLst>
            <pc:docMk/>
            <pc:sldMk cId="127418746" sldId="307"/>
            <ac:inkMk id="444" creationId="{5B5683BD-1FCF-4167-86AF-8F9F520DDDBE}"/>
          </ac:inkMkLst>
        </pc:inkChg>
        <pc:inkChg chg="add del mod">
          <ac:chgData name="Daniel Schwarz" userId="5bb35bb8-905a-4742-88d9-33d9089732e7" providerId="ADAL" clId="{F269B7FC-DF49-4DF6-ADA4-C5D065EB1542}" dt="2020-11-12T21:30:29.768" v="594"/>
          <ac:inkMkLst>
            <pc:docMk/>
            <pc:sldMk cId="127418746" sldId="307"/>
            <ac:inkMk id="445" creationId="{93CBA707-8E1E-4F6E-B1AC-C8ED0C8C131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7" creationId="{4F563E85-EF7A-485B-86C1-E0C36FCDE9A2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8" creationId="{F62D36E4-D4CB-44C5-B479-0D58B284704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9" creationId="{38683455-46BB-4D6C-8354-93469F44E7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1" creationId="{D7475625-DAA8-4700-AA5B-17033DC3DA5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2" creationId="{32C7A261-E393-4330-9423-AF02C46F8040}"/>
          </ac:inkMkLst>
        </pc:inkChg>
        <pc:inkChg chg="add del mod">
          <ac:chgData name="Daniel Schwarz" userId="5bb35bb8-905a-4742-88d9-33d9089732e7" providerId="ADAL" clId="{F269B7FC-DF49-4DF6-ADA4-C5D065EB1542}" dt="2020-11-12T21:30:51.802" v="614"/>
          <ac:inkMkLst>
            <pc:docMk/>
            <pc:sldMk cId="127418746" sldId="307"/>
            <ac:inkMk id="453" creationId="{A8403FE2-53F7-4633-9DC8-2EEAA1B2A89E}"/>
          </ac:inkMkLst>
        </pc:inkChg>
        <pc:inkChg chg="add del mod">
          <ac:chgData name="Daniel Schwarz" userId="5bb35bb8-905a-4742-88d9-33d9089732e7" providerId="ADAL" clId="{F269B7FC-DF49-4DF6-ADA4-C5D065EB1542}" dt="2020-11-12T21:30:51.024" v="612" actId="9405"/>
          <ac:inkMkLst>
            <pc:docMk/>
            <pc:sldMk cId="127418746" sldId="307"/>
            <ac:inkMk id="455" creationId="{9022B0B7-07B1-4B0C-A3F0-9593544CFE71}"/>
          </ac:inkMkLst>
        </pc:inkChg>
        <pc:inkChg chg="add del mod">
          <ac:chgData name="Daniel Schwarz" userId="5bb35bb8-905a-4742-88d9-33d9089732e7" providerId="ADAL" clId="{F269B7FC-DF49-4DF6-ADA4-C5D065EB1542}" dt="2020-11-12T21:30:50.414" v="611" actId="9405"/>
          <ac:inkMkLst>
            <pc:docMk/>
            <pc:sldMk cId="127418746" sldId="307"/>
            <ac:inkMk id="456" creationId="{96E9E93D-28E2-4324-A88D-379632D972D4}"/>
          </ac:inkMkLst>
        </pc:inkChg>
        <pc:inkChg chg="add del mod">
          <ac:chgData name="Daniel Schwarz" userId="5bb35bb8-905a-4742-88d9-33d9089732e7" providerId="ADAL" clId="{F269B7FC-DF49-4DF6-ADA4-C5D065EB1542}" dt="2020-11-12T21:30:50.029" v="610"/>
          <ac:inkMkLst>
            <pc:docMk/>
            <pc:sldMk cId="127418746" sldId="307"/>
            <ac:inkMk id="457" creationId="{63C9A4E7-71F4-4463-A952-79D7645C933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9" creationId="{E1C07379-1798-4F37-A4D2-7340131A35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0" creationId="{AC811403-C0BE-43A0-8CCA-40B39844CBB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1" creationId="{99290F21-8897-4C82-804A-71DF6B2B2255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2" creationId="{C0466976-2FF7-45F6-AAED-BB2FA7B5E52C}"/>
          </ac:inkMkLst>
        </pc:inkChg>
        <pc:inkChg chg="add del mod">
          <ac:chgData name="Daniel Schwarz" userId="5bb35bb8-905a-4742-88d9-33d9089732e7" providerId="ADAL" clId="{F269B7FC-DF49-4DF6-ADA4-C5D065EB1542}" dt="2020-11-12T21:31:03.024" v="625" actId="9405"/>
          <ac:inkMkLst>
            <pc:docMk/>
            <pc:sldMk cId="127418746" sldId="307"/>
            <ac:inkMk id="464" creationId="{9B705620-7909-4A81-A81A-04442D31557D}"/>
          </ac:inkMkLst>
        </pc:inkChg>
        <pc:inkChg chg="add del mod">
          <ac:chgData name="Daniel Schwarz" userId="5bb35bb8-905a-4742-88d9-33d9089732e7" providerId="ADAL" clId="{F269B7FC-DF49-4DF6-ADA4-C5D065EB1542}" dt="2020-11-12T21:31:02.607" v="624"/>
          <ac:inkMkLst>
            <pc:docMk/>
            <pc:sldMk cId="127418746" sldId="307"/>
            <ac:inkMk id="465" creationId="{9C0ADD75-135B-4A71-84D1-1BCAE255DE2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7" creationId="{0868830A-8B61-4966-B72E-48EBA27B80BB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8" creationId="{7BDE524F-D703-4DCD-BC82-A41BAE0EBBC1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0" creationId="{1B819947-E280-4923-90DA-62406B24E86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1" creationId="{38E9FF8B-F3EC-4155-9993-482C5A6FF05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2" creationId="{DDC0D558-5F44-44CF-90B1-165F1EF962B2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3" creationId="{525774D9-ABD2-490D-B3F4-4CFDECAF593D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4" creationId="{13979990-2B44-4415-9E9E-F8216AF81C3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5" creationId="{7A5C2BC6-9194-43F4-9D0B-A036A6606543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7" creationId="{8C450FD3-3D78-4A8D-BD74-8F9DC8F6724A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9" creationId="{EEFF22E4-8146-4403-95C5-ECA3EA8C057E}"/>
          </ac:inkMkLst>
        </pc:inkChg>
        <pc:inkChg chg="add del mod">
          <ac:chgData name="Daniel Schwarz" userId="5bb35bb8-905a-4742-88d9-33d9089732e7" providerId="ADAL" clId="{F269B7FC-DF49-4DF6-ADA4-C5D065EB1542}" dt="2020-11-12T21:31:37.264" v="646" actId="9405"/>
          <ac:inkMkLst>
            <pc:docMk/>
            <pc:sldMk cId="127418746" sldId="307"/>
            <ac:inkMk id="480" creationId="{8BBD5620-1598-4DFE-B066-3B8E86AF503E}"/>
          </ac:inkMkLst>
        </pc:inkChg>
        <pc:inkChg chg="add del mod">
          <ac:chgData name="Daniel Schwarz" userId="5bb35bb8-905a-4742-88d9-33d9089732e7" providerId="ADAL" clId="{F269B7FC-DF49-4DF6-ADA4-C5D065EB1542}" dt="2020-11-12T21:31:36.895" v="645" actId="9405"/>
          <ac:inkMkLst>
            <pc:docMk/>
            <pc:sldMk cId="127418746" sldId="307"/>
            <ac:inkMk id="481" creationId="{7FEECA33-B39C-428B-BCC4-AE0323007F83}"/>
          </ac:inkMkLst>
        </pc:inkChg>
        <pc:inkChg chg="add del mod">
          <ac:chgData name="Daniel Schwarz" userId="5bb35bb8-905a-4742-88d9-33d9089732e7" providerId="ADAL" clId="{F269B7FC-DF49-4DF6-ADA4-C5D065EB1542}" dt="2020-11-12T21:31:36.524" v="644"/>
          <ac:inkMkLst>
            <pc:docMk/>
            <pc:sldMk cId="127418746" sldId="307"/>
            <ac:inkMk id="482" creationId="{780ACD1A-53CD-476F-98A3-5B0095EE8A6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484" creationId="{44B1D3E5-5579-4A22-AFF9-B9BFB8732DB4}"/>
          </ac:inkMkLst>
        </pc:inkChg>
        <pc:inkChg chg="add del mod">
          <ac:chgData name="Daniel Schwarz" userId="5bb35bb8-905a-4742-88d9-33d9089732e7" providerId="ADAL" clId="{F269B7FC-DF49-4DF6-ADA4-C5D065EB1542}" dt="2020-11-12T21:31:44.179" v="652"/>
          <ac:inkMkLst>
            <pc:docMk/>
            <pc:sldMk cId="127418746" sldId="307"/>
            <ac:inkMk id="486" creationId="{3E9207AB-296C-400E-9B5E-9236F1C56669}"/>
          </ac:inkMkLst>
        </pc:inkChg>
        <pc:inkChg chg="add del mod">
          <ac:chgData name="Daniel Schwarz" userId="5bb35bb8-905a-4742-88d9-33d9089732e7" providerId="ADAL" clId="{F269B7FC-DF49-4DF6-ADA4-C5D065EB1542}" dt="2020-11-12T21:31:50.764" v="660"/>
          <ac:inkMkLst>
            <pc:docMk/>
            <pc:sldMk cId="127418746" sldId="307"/>
            <ac:inkMk id="488" creationId="{17A2512F-200F-452B-B1CE-8F2C5D6909E0}"/>
          </ac:inkMkLst>
        </pc:inkChg>
        <pc:inkChg chg="add del mod">
          <ac:chgData name="Daniel Schwarz" userId="5bb35bb8-905a-4742-88d9-33d9089732e7" providerId="ADAL" clId="{F269B7FC-DF49-4DF6-ADA4-C5D065EB1542}" dt="2020-11-12T21:31:50.196" v="658"/>
          <ac:inkMkLst>
            <pc:docMk/>
            <pc:sldMk cId="127418746" sldId="307"/>
            <ac:inkMk id="490" creationId="{D5DE7FD4-297B-4BA8-938B-28C7C77279EB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2" creationId="{1C6DD212-5CA3-4252-8F55-0A1A39691F8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3" creationId="{F909B873-0C78-424E-BAA0-8B1297221FA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5" creationId="{40600DEB-0E4C-4C50-863E-13F1709DDDF7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6" creationId="{AA36B38D-3E73-4BA4-BF43-4D51E6FFEEE2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7" creationId="{35CECC8A-21CD-450F-AEEF-81A944781BFB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8" creationId="{7AE52DFB-5417-4C5F-AD84-9B67A239475C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9" creationId="{3D2445F6-B873-48A1-A890-7A797BBCB4F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0" creationId="{3BA3B5CD-9B11-44FD-B857-B07308F7F06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1" creationId="{08E158AB-FE0A-4888-AC6F-E02BF57666DD}"/>
          </ac:inkMkLst>
        </pc:inkChg>
        <pc:inkChg chg="add del mod topLvl">
          <ac:chgData name="Daniel Schwarz" userId="5bb35bb8-905a-4742-88d9-33d9089732e7" providerId="ADAL" clId="{F269B7FC-DF49-4DF6-ADA4-C5D065EB1542}" dt="2020-11-12T21:33:15.773" v="693" actId="478"/>
          <ac:inkMkLst>
            <pc:docMk/>
            <pc:sldMk cId="127418746" sldId="307"/>
            <ac:inkMk id="502" creationId="{6213C684-007A-41C0-AE9D-AEDFACBDB3F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3" creationId="{82DC518E-E3C7-48CB-B48B-F32C7D8A3DD6}"/>
          </ac:inkMkLst>
        </pc:inkChg>
        <pc:inkChg chg="add del mod">
          <ac:chgData name="Daniel Schwarz" userId="5bb35bb8-905a-4742-88d9-33d9089732e7" providerId="ADAL" clId="{F269B7FC-DF49-4DF6-ADA4-C5D065EB1542}" dt="2020-11-12T21:32:27.005" v="676"/>
          <ac:inkMkLst>
            <pc:docMk/>
            <pc:sldMk cId="127418746" sldId="307"/>
            <ac:inkMk id="504" creationId="{AD82F783-70A4-4FAF-96C7-C07ACB2EBD76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6" creationId="{A16106C0-E793-4721-96CB-086F7D174E2D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8" creationId="{D41E08B1-3BFB-407B-A2A8-C98EC65EE8B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9" creationId="{0061DD37-D1B6-46C2-969F-99C9D8EF77A2}"/>
          </ac:inkMkLst>
        </pc:inkChg>
        <pc:inkChg chg="add del mod topLvl">
          <ac:chgData name="Daniel Schwarz" userId="5bb35bb8-905a-4742-88d9-33d9089732e7" providerId="ADAL" clId="{F269B7FC-DF49-4DF6-ADA4-C5D065EB1542}" dt="2020-11-12T21:33:42.249" v="699" actId="478"/>
          <ac:inkMkLst>
            <pc:docMk/>
            <pc:sldMk cId="127418746" sldId="307"/>
            <ac:inkMk id="511" creationId="{197D70AC-C209-43EA-805E-14A46B2CC7AB}"/>
          </ac:inkMkLst>
        </pc:inkChg>
        <pc:inkChg chg="add del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2" creationId="{68A49956-FCD4-4228-8A6C-99F3AE58FF95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4" creationId="{8B9C7BE7-88E3-4F46-BF91-236E3D247A93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5" creationId="{F7ECF04E-DDFF-4447-B301-2D02C3593FB9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6" creationId="{B3079E56-F0E3-447E-8BEF-EC21680169D8}"/>
          </ac:inkMkLst>
        </pc:inkChg>
        <pc:inkChg chg="add mod topLvl">
          <ac:chgData name="Daniel Schwarz" userId="5bb35bb8-905a-4742-88d9-33d9089732e7" providerId="ADAL" clId="{F269B7FC-DF49-4DF6-ADA4-C5D065EB1542}" dt="2020-11-12T21:35:02.264" v="731" actId="164"/>
          <ac:inkMkLst>
            <pc:docMk/>
            <pc:sldMk cId="127418746" sldId="307"/>
            <ac:inkMk id="519" creationId="{683331E1-5214-4B42-991C-CA9F2BD92600}"/>
          </ac:inkMkLst>
        </pc:inkChg>
        <pc:inkChg chg="add del mod">
          <ac:chgData name="Daniel Schwarz" userId="5bb35bb8-905a-4742-88d9-33d9089732e7" providerId="ADAL" clId="{F269B7FC-DF49-4DF6-ADA4-C5D065EB1542}" dt="2020-11-12T21:33:49.283" v="703"/>
          <ac:inkMkLst>
            <pc:docMk/>
            <pc:sldMk cId="127418746" sldId="307"/>
            <ac:inkMk id="521" creationId="{2E7789EF-AAD7-4485-AE2F-A0906D83355A}"/>
          </ac:inkMkLst>
        </pc:inkChg>
        <pc:inkChg chg="add del mod">
          <ac:chgData name="Daniel Schwarz" userId="5bb35bb8-905a-4742-88d9-33d9089732e7" providerId="ADAL" clId="{F269B7FC-DF49-4DF6-ADA4-C5D065EB1542}" dt="2020-11-12T21:33:55.976" v="707"/>
          <ac:inkMkLst>
            <pc:docMk/>
            <pc:sldMk cId="127418746" sldId="307"/>
            <ac:inkMk id="523" creationId="{D7B8221F-1C6B-44F0-9A16-4E42C94DF99A}"/>
          </ac:inkMkLst>
        </pc:inkChg>
        <pc:inkChg chg="add mod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25" creationId="{160F719D-C599-42B3-9947-5290A6A5E351}"/>
          </ac:inkMkLst>
        </pc:inkChg>
        <pc:inkChg chg="add del">
          <ac:chgData name="Daniel Schwarz" userId="5bb35bb8-905a-4742-88d9-33d9089732e7" providerId="ADAL" clId="{F269B7FC-DF49-4DF6-ADA4-C5D065EB1542}" dt="2020-11-12T21:34:23.426" v="712" actId="9405"/>
          <ac:inkMkLst>
            <pc:docMk/>
            <pc:sldMk cId="127418746" sldId="307"/>
            <ac:inkMk id="528" creationId="{92FFF18B-0AC9-42F2-8D68-C23C6359F37D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29" creationId="{8FEE9082-C05F-4D7B-BE79-8447C8295524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0" creationId="{9A579E79-1801-45A2-8661-B105F108E6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1" creationId="{9433EB08-4ED2-4D88-AB5A-D42C4EDE4751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2" creationId="{D24D5D75-15EC-44A6-B2CB-4F03082F678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3" creationId="{5A7520F8-A9C3-47C3-9862-8D1A04DA5A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5" creationId="{623BD590-06C4-4C1D-84A4-C8D92FF0BB7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6" creationId="{F81A2A76-2C5F-4CBD-9255-3B96FC6D11A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7" creationId="{041EEE3B-A7C5-41C7-8EC7-15D5A895482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9" creationId="{D78CBDB6-E5A6-4C5F-B930-067B0E0AD32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0" creationId="{1DCB1726-3C80-4E19-9DE1-7EF19D083856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1" creationId="{AEE186DF-A540-4A89-927A-7E1593740E9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2" creationId="{7441FD8B-8374-4236-B91D-05053C6D05C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3" creationId="{D737D2BE-B6DD-46BB-8C3F-68B597D9D8B2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6" creationId="{9BC066E1-2B4B-4A3B-B09D-4E6257FC6E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7" creationId="{C207D0E8-5F71-4456-B83C-E6804E5CEC4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8" creationId="{C8449D97-7326-4497-ADE4-1E1045643C2B}"/>
          </ac:inkMkLst>
        </pc:inkChg>
        <pc:inkChg chg="add del mod">
          <ac:chgData name="Daniel Schwarz" userId="5bb35bb8-905a-4742-88d9-33d9089732e7" providerId="ADAL" clId="{F269B7FC-DF49-4DF6-ADA4-C5D065EB1542}" dt="2020-11-12T21:35:39.050" v="739"/>
          <ac:inkMkLst>
            <pc:docMk/>
            <pc:sldMk cId="127418746" sldId="307"/>
            <ac:inkMk id="549" creationId="{48DEB59A-4382-4110-84D6-87EC9E3522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1" creationId="{803031CD-CF4F-4560-BB42-1CA76B1ED585}"/>
          </ac:inkMkLst>
        </pc:inkChg>
        <pc:inkChg chg="add del mod">
          <ac:chgData name="Daniel Schwarz" userId="5bb35bb8-905a-4742-88d9-33d9089732e7" providerId="ADAL" clId="{F269B7FC-DF49-4DF6-ADA4-C5D065EB1542}" dt="2020-11-12T21:35:49.494" v="745"/>
          <ac:inkMkLst>
            <pc:docMk/>
            <pc:sldMk cId="127418746" sldId="307"/>
            <ac:inkMk id="553" creationId="{545B6A66-8980-42DA-9C3B-EB8D68E4545A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5" creationId="{EC2E02EF-03E9-4084-AB6F-8D674275DAE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7" creationId="{9157765A-B58F-4F0F-94DB-9338131494D4}"/>
          </ac:inkMkLst>
        </pc:inkChg>
        <pc:inkChg chg="add del mod">
          <ac:chgData name="Daniel Schwarz" userId="5bb35bb8-905a-4742-88d9-33d9089732e7" providerId="ADAL" clId="{F269B7FC-DF49-4DF6-ADA4-C5D065EB1542}" dt="2020-11-12T21:36:08.618" v="753"/>
          <ac:inkMkLst>
            <pc:docMk/>
            <pc:sldMk cId="127418746" sldId="307"/>
            <ac:inkMk id="559" creationId="{25AE590A-5666-4382-B403-4341A682FA86}"/>
          </ac:inkMkLst>
        </pc:inkChg>
        <pc:inkChg chg="add del mod">
          <ac:chgData name="Daniel Schwarz" userId="5bb35bb8-905a-4742-88d9-33d9089732e7" providerId="ADAL" clId="{F269B7FC-DF49-4DF6-ADA4-C5D065EB1542}" dt="2020-11-12T21:36:14.145" v="757"/>
          <ac:inkMkLst>
            <pc:docMk/>
            <pc:sldMk cId="127418746" sldId="307"/>
            <ac:inkMk id="561" creationId="{8730645A-D5F2-4A91-8B48-D6B668302705}"/>
          </ac:inkMkLst>
        </pc:inkChg>
        <pc:inkChg chg="add del mod">
          <ac:chgData name="Daniel Schwarz" userId="5bb35bb8-905a-4742-88d9-33d9089732e7" providerId="ADAL" clId="{F269B7FC-DF49-4DF6-ADA4-C5D065EB1542}" dt="2020-11-12T21:36:17.733" v="761"/>
          <ac:inkMkLst>
            <pc:docMk/>
            <pc:sldMk cId="127418746" sldId="307"/>
            <ac:inkMk id="563" creationId="{1DF5759C-86F5-41F0-B722-16B2C9C0325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65" creationId="{32F64988-BF8E-4D48-B1F8-7B26727156F4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567" creationId="{AC2F89A6-8709-43D9-BFDB-449CDCBB03B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0" creationId="{4F6ACFBB-37EF-4516-9010-409161869D54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1" creationId="{9093DB2D-19F4-405D-BCE0-26C8AE14D10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3" creationId="{C8DE6762-E43A-440C-9EB7-5F191636BFE6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4" creationId="{C69EF2D3-4ECF-4CE5-B839-58D96CCCACFD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6" creationId="{F77F5E9A-C3D5-4AA5-B3AF-7578AC3ECB1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7" creationId="{4A19CF1A-903F-4DCF-9D02-B01CCE3D822B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8" creationId="{7237D8E7-4A3C-43F9-94D1-CDA002A6876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0" creationId="{71806275-53B6-4B61-994E-37509090FC6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1" creationId="{2F0843D2-C7D9-4F9C-BA76-62AFCFCD2202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2" creationId="{20270B68-636F-4248-8CA0-329AB7C8E1A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4" creationId="{608B5B73-C95B-41A0-8C15-817B1DA90BB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5" creationId="{4ABCA48A-1077-4617-8B1F-89E8A80994A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7" creationId="{254A02D6-739C-46F9-A787-902BE9118DD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8" creationId="{1C68E0AF-8FF2-4547-A6FB-3DBCDD2FBAF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0" creationId="{FFA3D3D5-ED43-4FDA-90FB-CBEE47A533EE}"/>
          </ac:inkMkLst>
        </pc:inkChg>
        <pc:inkChg chg="add del mod">
          <ac:chgData name="Daniel Schwarz" userId="5bb35bb8-905a-4742-88d9-33d9089732e7" providerId="ADAL" clId="{F269B7FC-DF49-4DF6-ADA4-C5D065EB1542}" dt="2020-11-12T21:38:23.748" v="793"/>
          <ac:inkMkLst>
            <pc:docMk/>
            <pc:sldMk cId="127418746" sldId="307"/>
            <ac:inkMk id="592" creationId="{DBC8C710-6E2C-4B5A-8868-08CD04E86996}"/>
          </ac:inkMkLst>
        </pc:inkChg>
        <pc:inkChg chg="add del mod">
          <ac:chgData name="Daniel Schwarz" userId="5bb35bb8-905a-4742-88d9-33d9089732e7" providerId="ADAL" clId="{F269B7FC-DF49-4DF6-ADA4-C5D065EB1542}" dt="2020-11-12T21:38:30.165" v="797"/>
          <ac:inkMkLst>
            <pc:docMk/>
            <pc:sldMk cId="127418746" sldId="307"/>
            <ac:inkMk id="594" creationId="{8FABD83E-3949-4E22-A08B-DFC4E4B23B69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6" creationId="{948F6BE2-275D-4655-8BF4-3E223F4C7E05}"/>
          </ac:inkMkLst>
        </pc:inkChg>
        <pc:inkChg chg="add del">
          <ac:chgData name="Daniel Schwarz" userId="5bb35bb8-905a-4742-88d9-33d9089732e7" providerId="ADAL" clId="{F269B7FC-DF49-4DF6-ADA4-C5D065EB1542}" dt="2020-11-12T21:45:13.245" v="1155" actId="9405"/>
          <ac:inkMkLst>
            <pc:docMk/>
            <pc:sldMk cId="127418746" sldId="307"/>
            <ac:inkMk id="598" creationId="{A30BC8F5-C090-4454-B988-E548607AA4CD}"/>
          </ac:inkMkLst>
        </pc:inkChg>
        <pc:inkChg chg="add">
          <ac:chgData name="Daniel Schwarz" userId="5bb35bb8-905a-4742-88d9-33d9089732e7" providerId="ADAL" clId="{F269B7FC-DF49-4DF6-ADA4-C5D065EB1542}" dt="2020-11-12T21:45:17.273" v="1156" actId="9405"/>
          <ac:inkMkLst>
            <pc:docMk/>
            <pc:sldMk cId="127418746" sldId="307"/>
            <ac:inkMk id="599" creationId="{CF341826-5E83-4607-A9F4-2C74C4D792D2}"/>
          </ac:inkMkLst>
        </pc:inkChg>
        <pc:inkChg chg="add mod">
          <ac:chgData name="Daniel Schwarz" userId="5bb35bb8-905a-4742-88d9-33d9089732e7" providerId="ADAL" clId="{F269B7FC-DF49-4DF6-ADA4-C5D065EB1542}" dt="2020-11-13T21:02:53.336" v="1631" actId="1076"/>
          <ac:inkMkLst>
            <pc:docMk/>
            <pc:sldMk cId="127418746" sldId="307"/>
            <ac:inkMk id="600" creationId="{D34ADB5F-252C-4D77-B8B5-06D4194174A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1" creationId="{355A9024-4F4D-4AE0-8B85-4917B1CD8A5E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2" creationId="{42B33560-10F3-4065-807E-7235FAEFCF4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4" creationId="{4AAB2513-295C-439B-A9DA-FDD428F43774}"/>
          </ac:inkMkLst>
        </pc:inkChg>
        <pc:inkChg chg="add del">
          <ac:chgData name="Daniel Schwarz" userId="5bb35bb8-905a-4742-88d9-33d9089732e7" providerId="ADAL" clId="{F269B7FC-DF49-4DF6-ADA4-C5D065EB1542}" dt="2020-11-13T21:02:23.710" v="1627" actId="478"/>
          <ac:inkMkLst>
            <pc:docMk/>
            <pc:sldMk cId="127418746" sldId="307"/>
            <ac:inkMk id="606" creationId="{0AECA29F-EAE1-478D-8283-67BAF1DFBB85}"/>
          </ac:inkMkLst>
        </pc:inkChg>
        <pc:inkChg chg="add">
          <ac:chgData name="Daniel Schwarz" userId="5bb35bb8-905a-4742-88d9-33d9089732e7" providerId="ADAL" clId="{F269B7FC-DF49-4DF6-ADA4-C5D065EB1542}" dt="2020-11-12T21:45:40.942" v="1164" actId="9405"/>
          <ac:inkMkLst>
            <pc:docMk/>
            <pc:sldMk cId="127418746" sldId="307"/>
            <ac:inkMk id="607" creationId="{6FEEF5BA-8D11-4001-B54D-51D5C9E09112}"/>
          </ac:inkMkLst>
        </pc:inkChg>
        <pc:inkChg chg="add">
          <ac:chgData name="Daniel Schwarz" userId="5bb35bb8-905a-4742-88d9-33d9089732e7" providerId="ADAL" clId="{F269B7FC-DF49-4DF6-ADA4-C5D065EB1542}" dt="2020-11-12T21:45:45.080" v="1165" actId="9405"/>
          <ac:inkMkLst>
            <pc:docMk/>
            <pc:sldMk cId="127418746" sldId="307"/>
            <ac:inkMk id="608" creationId="{DC5B628D-2984-4D07-9130-D8B311B65F98}"/>
          </ac:inkMkLst>
        </pc:inkChg>
        <pc:inkChg chg="add del">
          <ac:chgData name="Daniel Schwarz" userId="5bb35bb8-905a-4742-88d9-33d9089732e7" providerId="ADAL" clId="{F269B7FC-DF49-4DF6-ADA4-C5D065EB1542}" dt="2020-11-12T21:49:39.279" v="1318" actId="478"/>
          <ac:inkMkLst>
            <pc:docMk/>
            <pc:sldMk cId="127418746" sldId="307"/>
            <ac:inkMk id="609" creationId="{0ED96AB2-98FA-45C6-BF85-FDE2D890710E}"/>
          </ac:inkMkLst>
        </pc:inkChg>
        <pc:inkChg chg="add del">
          <ac:chgData name="Daniel Schwarz" userId="5bb35bb8-905a-4742-88d9-33d9089732e7" providerId="ADAL" clId="{F269B7FC-DF49-4DF6-ADA4-C5D065EB1542}" dt="2020-11-12T21:49:37.476" v="1317" actId="478"/>
          <ac:inkMkLst>
            <pc:docMk/>
            <pc:sldMk cId="127418746" sldId="307"/>
            <ac:inkMk id="610" creationId="{129AF814-92F4-46F4-88E0-18748C6BC937}"/>
          </ac:inkMkLst>
        </pc:inkChg>
        <pc:inkChg chg="add">
          <ac:chgData name="Daniel Schwarz" userId="5bb35bb8-905a-4742-88d9-33d9089732e7" providerId="ADAL" clId="{F269B7FC-DF49-4DF6-ADA4-C5D065EB1542}" dt="2020-11-12T21:45:53.696" v="1168" actId="9405"/>
          <ac:inkMkLst>
            <pc:docMk/>
            <pc:sldMk cId="127418746" sldId="307"/>
            <ac:inkMk id="611" creationId="{5C6026D7-6689-46A5-92CA-5C7E0E5D282D}"/>
          </ac:inkMkLst>
        </pc:inkChg>
        <pc:inkChg chg="add">
          <ac:chgData name="Daniel Schwarz" userId="5bb35bb8-905a-4742-88d9-33d9089732e7" providerId="ADAL" clId="{F269B7FC-DF49-4DF6-ADA4-C5D065EB1542}" dt="2020-11-12T21:45:56.055" v="1169" actId="9405"/>
          <ac:inkMkLst>
            <pc:docMk/>
            <pc:sldMk cId="127418746" sldId="307"/>
            <ac:inkMk id="612" creationId="{164D4529-B11B-4125-BD8B-1CD27BF458CA}"/>
          </ac:inkMkLst>
        </pc:inkChg>
        <pc:inkChg chg="add del">
          <ac:chgData name="Daniel Schwarz" userId="5bb35bb8-905a-4742-88d9-33d9089732e7" providerId="ADAL" clId="{F269B7FC-DF49-4DF6-ADA4-C5D065EB1542}" dt="2020-11-12T21:46:28.500" v="1171" actId="9405"/>
          <ac:inkMkLst>
            <pc:docMk/>
            <pc:sldMk cId="127418746" sldId="307"/>
            <ac:inkMk id="613" creationId="{2C0C75EC-F636-499C-8A39-E74294A46AA5}"/>
          </ac:inkMkLst>
        </pc:inkChg>
        <pc:inkChg chg="add del">
          <ac:chgData name="Daniel Schwarz" userId="5bb35bb8-905a-4742-88d9-33d9089732e7" providerId="ADAL" clId="{F269B7FC-DF49-4DF6-ADA4-C5D065EB1542}" dt="2020-11-12T21:46:36.692" v="1173" actId="9405"/>
          <ac:inkMkLst>
            <pc:docMk/>
            <pc:sldMk cId="127418746" sldId="307"/>
            <ac:inkMk id="614" creationId="{B2AD3238-5E0C-4669-84B3-4D0E9941FAB8}"/>
          </ac:inkMkLst>
        </pc:inkChg>
        <pc:inkChg chg="add del">
          <ac:chgData name="Daniel Schwarz" userId="5bb35bb8-905a-4742-88d9-33d9089732e7" providerId="ADAL" clId="{F269B7FC-DF49-4DF6-ADA4-C5D065EB1542}" dt="2020-11-12T21:46:43.748" v="1175" actId="9405"/>
          <ac:inkMkLst>
            <pc:docMk/>
            <pc:sldMk cId="127418746" sldId="307"/>
            <ac:inkMk id="615" creationId="{BE839800-2AC1-435F-B1F7-FF4DF1587FD4}"/>
          </ac:inkMkLst>
        </pc:inkChg>
        <pc:inkChg chg="add del">
          <ac:chgData name="Daniel Schwarz" userId="5bb35bb8-905a-4742-88d9-33d9089732e7" providerId="ADAL" clId="{F269B7FC-DF49-4DF6-ADA4-C5D065EB1542}" dt="2020-11-12T21:48:42.130" v="1200" actId="478"/>
          <ac:inkMkLst>
            <pc:docMk/>
            <pc:sldMk cId="127418746" sldId="307"/>
            <ac:inkMk id="616" creationId="{4FF1DAFF-ECAF-4D62-9293-CD33C01CA27F}"/>
          </ac:inkMkLst>
        </pc:inkChg>
        <pc:inkChg chg="add mod">
          <ac:chgData name="Daniel Schwarz" userId="5bb35bb8-905a-4742-88d9-33d9089732e7" providerId="ADAL" clId="{F269B7FC-DF49-4DF6-ADA4-C5D065EB1542}" dt="2020-11-12T21:49:30.557" v="1316" actId="1037"/>
          <ac:inkMkLst>
            <pc:docMk/>
            <pc:sldMk cId="127418746" sldId="307"/>
            <ac:inkMk id="617" creationId="{FAB49338-3D74-4D8E-B1E7-60B7854360E6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8" creationId="{DA7DF273-B3F0-4EAB-8773-BBDC52BBDADE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9" creationId="{78BC53E3-9055-4F5F-8A5C-B7B882E1DD2E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1" creationId="{70D1B0E5-B8ED-4314-BCC2-D6B21103706D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2" creationId="{77502896-77FB-461D-9936-BE474D5EADA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3" creationId="{DD032A98-3042-4D14-84DE-230501C555EB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4" creationId="{9BB81390-F3FD-42FD-A2E6-C6B9BC214E7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6" creationId="{56201088-1D59-441F-A57F-5A924D23A158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8" creationId="{1F4159CC-046A-4354-AFEB-F7B477C6A82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9" creationId="{0C861E06-B359-4B90-9F66-364886D0D1E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30" creationId="{6D06EBE2-7350-43A3-85B6-0545FE6AEED7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1" creationId="{C7F531FB-5C9A-430D-A004-797890BCC161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2" creationId="{9DDED447-9B35-4CBF-9B9C-3BF2BA5880F4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3" creationId="{3DC971B6-6087-4F7F-81F5-A685E03DE583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6" creationId="{BADD63E1-550C-46B5-8818-A4C47F16823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8" creationId="{BFBDD639-49B1-4D7B-897B-FB85390044E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9" creationId="{2E236AC4-65B1-4707-9541-052E7EE53FEB}"/>
          </ac:inkMkLst>
        </pc:inkChg>
        <pc:inkChg chg="add del">
          <ac:chgData name="Daniel Schwarz" userId="5bb35bb8-905a-4742-88d9-33d9089732e7" providerId="ADAL" clId="{F269B7FC-DF49-4DF6-ADA4-C5D065EB1542}" dt="2020-11-12T21:48:48.658" v="1202" actId="9405"/>
          <ac:inkMkLst>
            <pc:docMk/>
            <pc:sldMk cId="127418746" sldId="307"/>
            <ac:inkMk id="641" creationId="{E36D1281-3076-4DE3-A98B-D198AF43F8AE}"/>
          </ac:inkMkLst>
        </pc:inkChg>
        <pc:inkChg chg="add del">
          <ac:chgData name="Daniel Schwarz" userId="5bb35bb8-905a-4742-88d9-33d9089732e7" providerId="ADAL" clId="{F269B7FC-DF49-4DF6-ADA4-C5D065EB1542}" dt="2020-11-12T21:48:53.432" v="1204" actId="9405"/>
          <ac:inkMkLst>
            <pc:docMk/>
            <pc:sldMk cId="127418746" sldId="307"/>
            <ac:inkMk id="642" creationId="{C378E663-01D9-4298-ADD1-09E138B36CD1}"/>
          </ac:inkMkLst>
        </pc:inkChg>
        <pc:inkChg chg="add">
          <ac:chgData name="Daniel Schwarz" userId="5bb35bb8-905a-4742-88d9-33d9089732e7" providerId="ADAL" clId="{F269B7FC-DF49-4DF6-ADA4-C5D065EB1542}" dt="2020-11-12T21:49:48.128" v="1319" actId="9405"/>
          <ac:inkMkLst>
            <pc:docMk/>
            <pc:sldMk cId="127418746" sldId="307"/>
            <ac:inkMk id="643" creationId="{D96F0DA0-25A2-4893-9CDB-A9CAAD3C83FB}"/>
          </ac:inkMkLst>
        </pc:inkChg>
        <pc:inkChg chg="add del">
          <ac:chgData name="Daniel Schwarz" userId="5bb35bb8-905a-4742-88d9-33d9089732e7" providerId="ADAL" clId="{F269B7FC-DF49-4DF6-ADA4-C5D065EB1542}" dt="2020-11-12T21:49:52.687" v="1321" actId="9405"/>
          <ac:inkMkLst>
            <pc:docMk/>
            <pc:sldMk cId="127418746" sldId="307"/>
            <ac:inkMk id="644" creationId="{C2AA3AF1-475F-4B12-8374-BDFB28D5BD19}"/>
          </ac:inkMkLst>
        </pc:inkChg>
        <pc:inkChg chg="add">
          <ac:chgData name="Daniel Schwarz" userId="5bb35bb8-905a-4742-88d9-33d9089732e7" providerId="ADAL" clId="{F269B7FC-DF49-4DF6-ADA4-C5D065EB1542}" dt="2020-11-12T21:49:55.646" v="1322" actId="9405"/>
          <ac:inkMkLst>
            <pc:docMk/>
            <pc:sldMk cId="127418746" sldId="307"/>
            <ac:inkMk id="645" creationId="{B15D4F67-73C5-4782-A189-B5E4EB8AD0D2}"/>
          </ac:inkMkLst>
        </pc:inkChg>
        <pc:inkChg chg="add">
          <ac:chgData name="Daniel Schwarz" userId="5bb35bb8-905a-4742-88d9-33d9089732e7" providerId="ADAL" clId="{F269B7FC-DF49-4DF6-ADA4-C5D065EB1542}" dt="2020-11-12T21:50:02.091" v="1323" actId="9405"/>
          <ac:inkMkLst>
            <pc:docMk/>
            <pc:sldMk cId="127418746" sldId="307"/>
            <ac:inkMk id="646" creationId="{B09EAC2F-384B-4989-B1ED-C66F8A1E5734}"/>
          </ac:inkMkLst>
        </pc:inkChg>
        <pc:inkChg chg="add">
          <ac:chgData name="Daniel Schwarz" userId="5bb35bb8-905a-4742-88d9-33d9089732e7" providerId="ADAL" clId="{F269B7FC-DF49-4DF6-ADA4-C5D065EB1542}" dt="2020-11-12T21:50:12.624" v="1324" actId="9405"/>
          <ac:inkMkLst>
            <pc:docMk/>
            <pc:sldMk cId="127418746" sldId="307"/>
            <ac:inkMk id="647" creationId="{8FB398D0-C177-4BD5-834F-52F208C8909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48" creationId="{13589E2C-D13E-40F6-A3A9-4BE9EB80641D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49" creationId="{C3C21C3F-F407-4A77-824A-F757FB4F3C7B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50" creationId="{2E28A2EA-CBE8-4E31-94B3-A3F65FFFAE14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51" creationId="{CEEAD775-4FDC-473C-81E8-EC5CF9EFF5B2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3" creationId="{A2B3E48A-5E8B-4FA0-9209-BAC50C6ECC11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4" creationId="{EC00470F-5D3C-408C-9611-077628C74C40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6" creationId="{7B6C1543-506E-4E54-9CFC-CBA987B3EE7C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7" creationId="{A9CAB646-6DB5-44CD-BC86-804C3DAA775A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8" creationId="{454422AC-7578-4726-A09A-F16FDA291717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9" creationId="{E9C2424A-ECFE-4C39-8B1A-25DDC4F7CDE6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0" creationId="{F9493E64-3F78-4648-A88B-86323978B378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2" creationId="{C822EB0C-A6D1-48A2-9F04-80C2BB05BCCD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3" creationId="{F69F9554-852F-4895-944E-ED15D8D5DEF7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4" creationId="{6E9DE960-2E83-4B8D-B3FA-04CD83D9A834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5" creationId="{B72B7AEA-DC2A-45A9-A0DC-099394B7795B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6" creationId="{24AE5933-3670-44E5-BABA-778F23FC01FE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7" creationId="{B51B4318-937B-4C9D-A9FC-12F27FED6A1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8" creationId="{2431A06D-8ED8-45FA-A3CC-49C43675A6D3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0" creationId="{BF94A0FA-2BBE-49B1-ACC8-25C8EE3CDEE6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1" creationId="{6CA720AB-D285-4F87-A7DB-F8745F0C692C}"/>
          </ac:inkMkLst>
        </pc:inkChg>
        <pc:inkChg chg="add mod">
          <ac:chgData name="Daniel Schwarz" userId="5bb35bb8-905a-4742-88d9-33d9089732e7" providerId="ADAL" clId="{F269B7FC-DF49-4DF6-ADA4-C5D065EB1542}" dt="2020-11-13T21:01:53.164" v="1618" actId="164"/>
          <ac:inkMkLst>
            <pc:docMk/>
            <pc:sldMk cId="127418746" sldId="307"/>
            <ac:inkMk id="672" creationId="{48C153A4-4606-49EF-8B74-B88C950DA98E}"/>
          </ac:inkMkLst>
        </pc:inkChg>
        <pc:inkChg chg="add del mod">
          <ac:chgData name="Daniel Schwarz" userId="5bb35bb8-905a-4742-88d9-33d9089732e7" providerId="ADAL" clId="{F269B7FC-DF49-4DF6-ADA4-C5D065EB1542}" dt="2020-11-12T21:51:12.169" v="1361" actId="9405"/>
          <ac:inkMkLst>
            <pc:docMk/>
            <pc:sldMk cId="127418746" sldId="307"/>
            <ac:inkMk id="673" creationId="{358E2250-F772-41CD-BD77-04B41D2E2249}"/>
          </ac:inkMkLst>
        </pc:inkChg>
        <pc:inkChg chg="add del mod">
          <ac:chgData name="Daniel Schwarz" userId="5bb35bb8-905a-4742-88d9-33d9089732e7" providerId="ADAL" clId="{F269B7FC-DF49-4DF6-ADA4-C5D065EB1542}" dt="2020-11-12T21:51:11.851" v="1360" actId="9405"/>
          <ac:inkMkLst>
            <pc:docMk/>
            <pc:sldMk cId="127418746" sldId="307"/>
            <ac:inkMk id="674" creationId="{B1D3DC11-4874-4BD9-922D-1CD34B79501F}"/>
          </ac:inkMkLst>
        </pc:inkChg>
        <pc:inkChg chg="add del mod">
          <ac:chgData name="Daniel Schwarz" userId="5bb35bb8-905a-4742-88d9-33d9089732e7" providerId="ADAL" clId="{F269B7FC-DF49-4DF6-ADA4-C5D065EB1542}" dt="2020-11-12T21:51:11.551" v="1359"/>
          <ac:inkMkLst>
            <pc:docMk/>
            <pc:sldMk cId="127418746" sldId="307"/>
            <ac:inkMk id="675" creationId="{13EF5197-AB0E-4099-85B4-FDF2B8EEE719}"/>
          </ac:inkMkLst>
        </pc:inkChg>
        <pc:inkChg chg="add del mod">
          <ac:chgData name="Daniel Schwarz" userId="5bb35bb8-905a-4742-88d9-33d9089732e7" providerId="ADAL" clId="{F269B7FC-DF49-4DF6-ADA4-C5D065EB1542}" dt="2020-11-12T21:51:11.287" v="1357"/>
          <ac:inkMkLst>
            <pc:docMk/>
            <pc:sldMk cId="127418746" sldId="307"/>
            <ac:inkMk id="677" creationId="{75DC5433-A910-4FD4-8595-F72AB95D92D3}"/>
          </ac:inkMkLst>
        </pc:inkChg>
        <pc:inkChg chg="add del">
          <ac:chgData name="Daniel Schwarz" userId="5bb35bb8-905a-4742-88d9-33d9089732e7" providerId="ADAL" clId="{F269B7FC-DF49-4DF6-ADA4-C5D065EB1542}" dt="2020-11-12T21:51:17.593" v="1363" actId="9405"/>
          <ac:inkMkLst>
            <pc:docMk/>
            <pc:sldMk cId="127418746" sldId="307"/>
            <ac:inkMk id="679" creationId="{E8A936B4-8A0C-42D6-BAE5-4998CAB5835C}"/>
          </ac:inkMkLst>
        </pc:inkChg>
        <pc:inkChg chg="add del">
          <ac:chgData name="Daniel Schwarz" userId="5bb35bb8-905a-4742-88d9-33d9089732e7" providerId="ADAL" clId="{F269B7FC-DF49-4DF6-ADA4-C5D065EB1542}" dt="2020-11-12T21:51:21.945" v="1365" actId="9405"/>
          <ac:inkMkLst>
            <pc:docMk/>
            <pc:sldMk cId="127418746" sldId="307"/>
            <ac:inkMk id="680" creationId="{7AD0D708-F8AB-43B4-8AC1-ED90773B74F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1" creationId="{F1B725F1-65CC-45F9-8C43-75F55D1BE79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2" creationId="{23E8F806-AA6F-441F-95F1-14C3BB6CC572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3" creationId="{B04C9B78-ECFF-4A6C-96F4-3C1F60621FD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5" creationId="{4EAC7BEF-2E13-4682-BB20-8725F14D975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6" creationId="{991B4928-5FB7-4302-A005-A97BB5F5CDD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7" creationId="{38004AA9-3A2E-4E4C-ACBB-F3B96E3085B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9" creationId="{A6A1BFD8-2FEA-4001-8B7B-7984733EB883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0" creationId="{92B14456-69AF-43A8-8C3E-0BD5D0A03D3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1" creationId="{D9768DB2-F498-49C7-9F1A-C162E491D55B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3" creationId="{110CD9D7-5CD6-44A9-993F-C2F884212AC5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4" creationId="{A22AE16A-7FFB-40B8-AFB6-456709B0A9F3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5" creationId="{95485FD0-179B-4E96-BA35-456A9AD89C86}"/>
          </ac:inkMkLst>
        </pc:inkChg>
        <pc:inkChg chg="add del mod">
          <ac:chgData name="Daniel Schwarz" userId="5bb35bb8-905a-4742-88d9-33d9089732e7" providerId="ADAL" clId="{F269B7FC-DF49-4DF6-ADA4-C5D065EB1542}" dt="2020-11-12T21:51:50.600" v="1386" actId="9405"/>
          <ac:inkMkLst>
            <pc:docMk/>
            <pc:sldMk cId="127418746" sldId="307"/>
            <ac:inkMk id="696" creationId="{2FC77FD3-0BD5-427E-BD3A-B174F31363A2}"/>
          </ac:inkMkLst>
        </pc:inkChg>
        <pc:inkChg chg="add del mod">
          <ac:chgData name="Daniel Schwarz" userId="5bb35bb8-905a-4742-88d9-33d9089732e7" providerId="ADAL" clId="{F269B7FC-DF49-4DF6-ADA4-C5D065EB1542}" dt="2020-11-12T21:51:49.323" v="1385"/>
          <ac:inkMkLst>
            <pc:docMk/>
            <pc:sldMk cId="127418746" sldId="307"/>
            <ac:inkMk id="697" creationId="{C34496CB-40C4-472D-9EC0-510595236F69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9" creationId="{1F0FDEBC-8EED-449C-B34B-597DEDCDB312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700" creationId="{16F80A53-87DC-49BB-B435-BE6CBFD164C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2" creationId="{44C8DC01-B37E-4AB2-BF67-3D3622026B76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3" creationId="{47987DF0-C39C-4D1A-828C-27ECE280E37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5" creationId="{9C0A67D2-A5C3-4C90-8866-4FB2A942A10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6" creationId="{7A53C7C8-6E18-4475-9C72-EFD6E346124E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7" creationId="{7070CDE2-08FD-4C66-87CE-1BF1E3BD1FE1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9" creationId="{B15BEFB1-3B35-4EDD-9718-0E87ACF316FD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0" creationId="{7242175B-9ADB-42D6-84A4-C82C6C17244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1" creationId="{BC9C04F5-AA9E-472D-9563-57902A40A6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2" creationId="{97C93501-7B28-49C6-B68D-0B39584603A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3" creationId="{18F20F1A-7B88-4413-9A60-9D8941EDF3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4" creationId="{76DE028C-D821-41F8-A723-45261CA14827}"/>
          </ac:inkMkLst>
        </pc:inkChg>
        <pc:inkChg chg="add del">
          <ac:chgData name="Daniel Schwarz" userId="5bb35bb8-905a-4742-88d9-33d9089732e7" providerId="ADAL" clId="{F269B7FC-DF49-4DF6-ADA4-C5D065EB1542}" dt="2020-11-12T21:53:08.284" v="1407" actId="9405"/>
          <ac:inkMkLst>
            <pc:docMk/>
            <pc:sldMk cId="127418746" sldId="307"/>
            <ac:inkMk id="716" creationId="{DC906873-A324-4C60-A152-1E87C1009CCA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7" creationId="{11C6E316-DF5D-4910-A486-C071337F44A4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8" creationId="{24EAF5CF-2F02-468E-AA4A-2446FFC0540E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9" creationId="{40225530-20A2-4449-898D-133AD76FE83A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0" creationId="{755CFEBA-EC8D-4059-8F5C-11C1CBB5A7E9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1" creationId="{2907BB88-E998-49E3-899F-4021EDE383ED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4" creationId="{F1DA4705-32AF-4A7C-9926-D14CE8001962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5" creationId="{454813E3-DA83-4CCC-B6D9-D10EDF5D192F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7" creationId="{BEEAA5BA-A47E-4148-9B6F-6EFD0255BD6E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8" creationId="{174352E0-52C3-4B28-8154-F2750F009050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9" creationId="{6AF9C733-30D0-40E8-9825-F1808B4951F8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0" creationId="{9F394D34-5CA0-43CB-905B-0BE676135696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1" creationId="{9A6B1088-68DA-44F4-8D01-5267E0EF35D7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2" creationId="{82BB0564-1BDB-4E2D-96D9-3B0E5C77D181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3" creationId="{A501DD65-477E-4204-ACD9-68A2B2CEEF43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5" creationId="{B0A89DCD-89FC-480C-A848-F18ED02F1260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6" creationId="{29D514B4-FF2B-4C31-AE1D-E6D45AEE096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37" creationId="{D021CD7A-B0A1-4B0E-8E3D-762F63395C3D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8" creationId="{6923CFE7-522A-42B4-8F9A-BF499123DC8E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9" creationId="{B6B59729-27F1-4063-805C-A934F9022E37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42" creationId="{3FE88DE6-F2CC-4F37-A2B7-61CAA17190A8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4" creationId="{4A2C4258-3462-40F2-B1A3-E9276CB4702E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5" creationId="{8956CC06-E6EB-4ADD-9889-6BE70EB2FC4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46" creationId="{BBB00690-20A7-4B43-B320-EE8059BBE837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7" creationId="{960E26AD-1CF9-4E9D-99B4-A70927F19425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8" creationId="{5CDAFA3E-1FE6-4E90-A6BB-773346F3B2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1" creationId="{413E84BE-D7AC-49A2-AD64-ADE0485ABD41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2" creationId="{2F46C163-7728-4BFF-8F51-2AF0A49202C7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3" creationId="{0AE52552-4F31-4909-93D3-4401367E119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4" creationId="{A643B2C3-770F-4165-BDAA-4CFB3876F33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5" creationId="{5E4EB16F-F326-4A17-9CCF-F87DAD11E250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6" creationId="{28CE1883-3393-4F90-A89F-45C109BAD50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7" creationId="{B1F33970-1410-4959-9581-34CB39C234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8" creationId="{E6B43893-974B-4C62-8171-4302BEEBF0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9" creationId="{EA9789F3-9D0D-402C-906F-59DFD3D5B410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0" creationId="{7977FB5A-FA20-41EA-8A29-2FDC43B87F04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1" creationId="{87283F90-E64F-4A0A-90A8-CD8344A00AAD}"/>
          </ac:inkMkLst>
        </pc:inkChg>
        <pc:inkChg chg="add mod">
          <ac:chgData name="Daniel Schwarz" userId="5bb35bb8-905a-4742-88d9-33d9089732e7" providerId="ADAL" clId="{F269B7FC-DF49-4DF6-ADA4-C5D065EB1542}" dt="2020-11-13T21:08:55.440" v="1658" actId="164"/>
          <ac:inkMkLst>
            <pc:docMk/>
            <pc:sldMk cId="127418746" sldId="307"/>
            <ac:inkMk id="766" creationId="{CABCC932-6471-41F2-8E89-C16703BF73B3}"/>
          </ac:inkMkLst>
        </pc:inkChg>
        <pc:inkChg chg="add del mod">
          <ac:chgData name="Daniel Schwarz" userId="5bb35bb8-905a-4742-88d9-33d9089732e7" providerId="ADAL" clId="{F269B7FC-DF49-4DF6-ADA4-C5D065EB1542}" dt="2020-11-12T21:53:45.727" v="1457" actId="9405"/>
          <ac:inkMkLst>
            <pc:docMk/>
            <pc:sldMk cId="127418746" sldId="307"/>
            <ac:inkMk id="767" creationId="{A72189D8-0604-4CC0-AA60-63AEA4893531}"/>
          </ac:inkMkLst>
        </pc:inkChg>
        <pc:inkChg chg="add del mod">
          <ac:chgData name="Daniel Schwarz" userId="5bb35bb8-905a-4742-88d9-33d9089732e7" providerId="ADAL" clId="{F269B7FC-DF49-4DF6-ADA4-C5D065EB1542}" dt="2020-11-12T21:53:45.484" v="1456"/>
          <ac:inkMkLst>
            <pc:docMk/>
            <pc:sldMk cId="127418746" sldId="307"/>
            <ac:inkMk id="768" creationId="{4E422E1E-4BFA-45C8-AE43-84F7D0CFEA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0" creationId="{E44599A8-9AFB-4CD0-A361-35408408CF6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1" creationId="{890845EE-2A68-43AD-B8A9-CBB38EBDC4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2" creationId="{302A60BA-2E37-4476-8186-04E7ACE3FBC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3" creationId="{05901765-AC73-4CF7-8F93-80B7F7B59254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4" creationId="{8A6B3254-3776-4BB5-8B46-E6F5B7983BD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5" creationId="{C2E911BF-18E9-48EF-A2F9-64355C0E06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6" creationId="{27276E46-700F-4F10-BFEE-28F0CFCD52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7" creationId="{435FDF32-3B81-406B-934A-CE2B6BC15E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8" creationId="{FBE64787-313A-4F26-96B9-73AFB173A7D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9" creationId="{0C443217-A86B-4D50-8994-050230AE765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0" creationId="{0A43A0CC-4AA4-4217-9E50-3D313F0AD1E6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2" creationId="{58E62274-C6EF-4EA4-AE73-05BCBFEE4EA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3" creationId="{C7D686AF-F94E-44B5-8611-55E7FD86FE9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5" creationId="{D38669A3-D2CE-42FF-8796-A451013B328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6" creationId="{CAE0E9F4-946A-4710-A553-341090833E3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7" creationId="{365EACEC-257D-4ADD-9225-FB77545FE7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8" creationId="{98E28DBF-C67E-46D6-B885-C64804ABC95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9" creationId="{BEB4A241-6B80-4F46-9A79-CC09D4B62C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91" creationId="{77A708DB-3DAF-4375-8FAF-15284752FDC2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3" creationId="{65A4B544-C807-42BB-BAEE-57597EFD0DD1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4" creationId="{417CC529-A9FC-4217-A3F2-E8167A63E819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5" creationId="{1F2E634A-8899-4594-9218-B4AB76ACB377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6" creationId="{22071D94-D922-49AF-9F56-8A04B04A1C48}"/>
          </ac:inkMkLst>
        </pc:inkChg>
      </pc:sldChg>
      <pc:sldChg chg="addSp delSp modSp add mod modAnim">
        <pc:chgData name="Daniel Schwarz" userId="5bb35bb8-905a-4742-88d9-33d9089732e7" providerId="ADAL" clId="{F269B7FC-DF49-4DF6-ADA4-C5D065EB1542}" dt="2020-11-12T22:00:25.336" v="1519"/>
        <pc:sldMkLst>
          <pc:docMk/>
          <pc:sldMk cId="2409518000" sldId="308"/>
        </pc:sldMkLst>
        <pc:grpChg chg="del mod">
          <ac:chgData name="Daniel Schwarz" userId="5bb35bb8-905a-4742-88d9-33d9089732e7" providerId="ADAL" clId="{F269B7FC-DF49-4DF6-ADA4-C5D065EB1542}" dt="2020-11-12T21:59:33.265" v="1513"/>
          <ac:grpSpMkLst>
            <pc:docMk/>
            <pc:sldMk cId="2409518000" sldId="308"/>
            <ac:grpSpMk id="19" creationId="{DC685EEA-BEA7-41DF-9E37-FB55AF7A9FAD}"/>
          </ac:grpSpMkLst>
        </pc:grpChg>
        <pc:grpChg chg="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8" creationId="{4DBEAABE-8D21-4E19-A02B-9834DD9D4CDE}"/>
          </ac:grpSpMkLst>
        </pc:grpChg>
        <pc:grpChg chg="add 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9" creationId="{6281A029-F290-49F3-8F0D-F6B2834AB33A}"/>
          </ac:grpSpMkLst>
        </pc:grpChg>
        <pc:grpChg chg="add del mod">
          <ac:chgData name="Daniel Schwarz" userId="5bb35bb8-905a-4742-88d9-33d9089732e7" providerId="ADAL" clId="{F269B7FC-DF49-4DF6-ADA4-C5D065EB1542}" dt="2020-11-12T21:58:45.990" v="1498" actId="165"/>
          <ac:grpSpMkLst>
            <pc:docMk/>
            <pc:sldMk cId="2409518000" sldId="308"/>
            <ac:grpSpMk id="517" creationId="{8546C366-6B01-4CF2-970C-C69749D8ABE3}"/>
          </ac:grpSpMkLst>
        </pc:grpChg>
        <pc:grpChg chg="del mod topLvl">
          <ac:chgData name="Daniel Schwarz" userId="5bb35bb8-905a-4742-88d9-33d9089732e7" providerId="ADAL" clId="{F269B7FC-DF49-4DF6-ADA4-C5D065EB1542}" dt="2020-11-12T21:58:52.533" v="1499" actId="165"/>
          <ac:grpSpMkLst>
            <pc:docMk/>
            <pc:sldMk cId="2409518000" sldId="308"/>
            <ac:grpSpMk id="522" creationId="{1EAB4DA2-A8E7-49C4-B7FD-F3F48060280B}"/>
          </ac:grpSpMkLst>
        </pc:grpChg>
        <pc:inkChg chg="add del">
          <ac:chgData name="Daniel Schwarz" userId="5bb35bb8-905a-4742-88d9-33d9089732e7" providerId="ADAL" clId="{F269B7FC-DF49-4DF6-ADA4-C5D065EB1542}" dt="2020-11-12T21:59:09.201" v="1505" actId="9405"/>
          <ac:inkMkLst>
            <pc:docMk/>
            <pc:sldMk cId="2409518000" sldId="308"/>
            <ac:inkMk id="2" creationId="{3988523F-E265-47B9-8717-01428A6D1123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6" creationId="{3E4985F8-62EC-4D97-8DB6-E1F8EC8E52D1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8" creationId="{862A73D0-9C5B-4055-BC33-64B15A51E78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0" creationId="{07EFE11B-0B80-4D41-B662-4D3EDBFAF847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5" creationId="{D17EE202-FF9B-4B7D-8007-21B140E26DD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6" creationId="{A4F5B2FE-092F-438F-8133-8CBD525DC772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7" creationId="{8369E888-D065-44C9-80FF-650C2B04C74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18" creationId="{0E3BF680-E989-4EEE-928E-5A2193B50180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0" creationId="{0D7502C5-A3B6-41D0-A8F7-67B85B21AF32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1" creationId="{8944ABE9-9837-464F-99F9-DFA8520EFB5E}"/>
          </ac:inkMkLst>
        </pc:inkChg>
        <pc:inkChg chg="del mod topLvl">
          <ac:chgData name="Daniel Schwarz" userId="5bb35bb8-905a-4742-88d9-33d9089732e7" providerId="ADAL" clId="{F269B7FC-DF49-4DF6-ADA4-C5D065EB1542}" dt="2020-11-12T21:58:56.543" v="1500" actId="478"/>
          <ac:inkMkLst>
            <pc:docMk/>
            <pc:sldMk cId="2409518000" sldId="308"/>
            <ac:inkMk id="523" creationId="{8D5E098D-8251-444D-B488-3708ED35AE04}"/>
          </ac:inkMkLst>
        </pc:inkChg>
        <pc:inkChg chg="del mod topLvl">
          <ac:chgData name="Daniel Schwarz" userId="5bb35bb8-905a-4742-88d9-33d9089732e7" providerId="ADAL" clId="{F269B7FC-DF49-4DF6-ADA4-C5D065EB1542}" dt="2020-11-12T21:58:57.496" v="1501" actId="478"/>
          <ac:inkMkLst>
            <pc:docMk/>
            <pc:sldMk cId="2409518000" sldId="308"/>
            <ac:inkMk id="524" creationId="{3DFE6791-34B9-4BB1-939F-CD98C295CCAA}"/>
          </ac:inkMkLst>
        </pc:inkChg>
        <pc:inkChg chg="del mod topLvl">
          <ac:chgData name="Daniel Schwarz" userId="5bb35bb8-905a-4742-88d9-33d9089732e7" providerId="ADAL" clId="{F269B7FC-DF49-4DF6-ADA4-C5D065EB1542}" dt="2020-11-12T21:58:58.564" v="1502" actId="478"/>
          <ac:inkMkLst>
            <pc:docMk/>
            <pc:sldMk cId="2409518000" sldId="308"/>
            <ac:inkMk id="527" creationId="{F601BB5F-5996-4C83-B08A-037EEB0A71E0}"/>
          </ac:inkMkLst>
        </pc:inkChg>
        <pc:inkChg chg="del mod topLvl">
          <ac:chgData name="Daniel Schwarz" userId="5bb35bb8-905a-4742-88d9-33d9089732e7" providerId="ADAL" clId="{F269B7FC-DF49-4DF6-ADA4-C5D065EB1542}" dt="2020-11-12T21:58:59.618" v="1503" actId="478"/>
          <ac:inkMkLst>
            <pc:docMk/>
            <pc:sldMk cId="2409518000" sldId="308"/>
            <ac:inkMk id="528" creationId="{BBE8925E-5126-4792-B6EA-3206F96281F3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4" creationId="{D9A9D447-3E82-43C5-ADBC-DBDDF3364C6C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8" creationId="{5BCC7D68-7CF7-4355-8435-F3A6F836839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4" creationId="{F235C8EE-83FB-4FD2-86AB-3A6CF97ED55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9" creationId="{67E738D8-2A5A-4CC0-973B-0025C603C6A7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0" creationId="{62D4D52F-6738-4C65-A408-919F2FFA861A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2" creationId="{2717DDE6-9907-4613-94A8-EEE9583CE6DD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3" creationId="{3CCD5359-31CB-4524-A5BC-55206D67E0D4}"/>
          </ac:inkMkLst>
        </pc:inkChg>
      </pc:sldChg>
      <pc:sldChg chg="addSp modSp add del mod modAnim">
        <pc:chgData name="Daniel Schwarz" userId="5bb35bb8-905a-4742-88d9-33d9089732e7" providerId="ADAL" clId="{F269B7FC-DF49-4DF6-ADA4-C5D065EB1542}" dt="2020-11-12T21:56:40.432" v="1491" actId="47"/>
        <pc:sldMkLst>
          <pc:docMk/>
          <pc:sldMk cId="3804461420" sldId="308"/>
        </pc:sldMkLst>
        <pc:spChg chg="add mod">
          <ac:chgData name="Daniel Schwarz" userId="5bb35bb8-905a-4742-88d9-33d9089732e7" providerId="ADAL" clId="{F269B7FC-DF49-4DF6-ADA4-C5D065EB1542}" dt="2020-11-12T21:55:30.015" v="1489" actId="14100"/>
          <ac:spMkLst>
            <pc:docMk/>
            <pc:sldMk cId="3804461420" sldId="308"/>
            <ac:spMk id="517" creationId="{8A454CE0-A2AF-4D3B-B634-82CA9B72DDA5}"/>
          </ac:spMkLst>
        </pc:spChg>
      </pc:sldChg>
      <pc:sldChg chg="addSp delSp modSp add mod delAnim modAnim modNotesTx">
        <pc:chgData name="Daniel Schwarz" userId="5bb35bb8-905a-4742-88d9-33d9089732e7" providerId="ADAL" clId="{F269B7FC-DF49-4DF6-ADA4-C5D065EB1542}" dt="2020-11-14T12:04:22.352" v="1795"/>
        <pc:sldMkLst>
          <pc:docMk/>
          <pc:sldMk cId="3506502368" sldId="403"/>
        </pc:sldMkLst>
        <pc:spChg chg="add del mod">
          <ac:chgData name="Daniel Schwarz" userId="5bb35bb8-905a-4742-88d9-33d9089732e7" providerId="ADAL" clId="{F269B7FC-DF49-4DF6-ADA4-C5D065EB1542}" dt="2020-11-14T12:00:29.253" v="1764" actId="478"/>
          <ac:spMkLst>
            <pc:docMk/>
            <pc:sldMk cId="3506502368" sldId="403"/>
            <ac:spMk id="2" creationId="{2B482B18-55C6-423B-97C9-CF21D9FFBFEB}"/>
          </ac:spMkLst>
        </pc:spChg>
        <pc:graphicFrameChg chg="mod modGraphic">
          <ac:chgData name="Daniel Schwarz" userId="5bb35bb8-905a-4742-88d9-33d9089732e7" providerId="ADAL" clId="{F269B7FC-DF49-4DF6-ADA4-C5D065EB1542}" dt="2020-11-14T12:04:22.352" v="1795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add modAnim">
        <pc:chgData name="Daniel Schwarz" userId="5bb35bb8-905a-4742-88d9-33d9089732e7" providerId="ADAL" clId="{F269B7FC-DF49-4DF6-ADA4-C5D065EB1542}" dt="2020-11-14T12:05:46.139" v="1802"/>
        <pc:sldMkLst>
          <pc:docMk/>
          <pc:sldMk cId="2326801462" sldId="404"/>
        </pc:sldMkLst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2:25:25.255" v="2201"/>
        <pc:sldMkLst>
          <pc:docMk/>
          <pc:sldMk cId="4110570424" sldId="405"/>
        </pc:sldMkLst>
        <pc:spChg chg="add del mod ord">
          <ac:chgData name="Daniel Schwarz" userId="5bb35bb8-905a-4742-88d9-33d9089732e7" providerId="ADAL" clId="{F269B7FC-DF49-4DF6-ADA4-C5D065EB1542}" dt="2020-11-14T12:13:37.386" v="1921" actId="700"/>
          <ac:spMkLst>
            <pc:docMk/>
            <pc:sldMk cId="4110570424" sldId="405"/>
            <ac:spMk id="2" creationId="{EF7C153B-B941-4499-B3FE-BCAFA0AF84F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3" creationId="{335E38E9-FD74-456A-8795-6B66D92CDA0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5" creationId="{14FBF5D4-3BC8-4CBC-B1B1-09B234782831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7" creationId="{92D25123-7844-491D-93BB-02C31B3DFA8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12:17:37.475" v="2025" actId="1076"/>
          <ac:spMkLst>
            <pc:docMk/>
            <pc:sldMk cId="4110570424" sldId="405"/>
            <ac:spMk id="10" creationId="{C88B3905-23C2-4E1B-826E-5E6BF48C6088}"/>
          </ac:spMkLst>
        </pc:spChg>
        <pc:spChg chg="add mod">
          <ac:chgData name="Daniel Schwarz" userId="5bb35bb8-905a-4742-88d9-33d9089732e7" providerId="ADAL" clId="{F269B7FC-DF49-4DF6-ADA4-C5D065EB1542}" dt="2020-11-14T12:16:40.516" v="2016" actId="1076"/>
          <ac:spMkLst>
            <pc:docMk/>
            <pc:sldMk cId="4110570424" sldId="405"/>
            <ac:spMk id="12" creationId="{29730F62-C397-4BF9-9315-6E28A9B9D02B}"/>
          </ac:spMkLst>
        </pc:spChg>
        <pc:spChg chg="add mod">
          <ac:chgData name="Daniel Schwarz" userId="5bb35bb8-905a-4742-88d9-33d9089732e7" providerId="ADAL" clId="{F269B7FC-DF49-4DF6-ADA4-C5D065EB1542}" dt="2020-11-14T12:16:44.717" v="2017" actId="1076"/>
          <ac:spMkLst>
            <pc:docMk/>
            <pc:sldMk cId="4110570424" sldId="405"/>
            <ac:spMk id="14" creationId="{4B8FA71D-788A-4C10-B6E1-A4505D87067A}"/>
          </ac:spMkLst>
        </pc:spChg>
        <pc:spChg chg="add mod">
          <ac:chgData name="Daniel Schwarz" userId="5bb35bb8-905a-4742-88d9-33d9089732e7" providerId="ADAL" clId="{F269B7FC-DF49-4DF6-ADA4-C5D065EB1542}" dt="2020-11-14T12:17:42.750" v="2026" actId="1076"/>
          <ac:spMkLst>
            <pc:docMk/>
            <pc:sldMk cId="4110570424" sldId="405"/>
            <ac:spMk id="16" creationId="{CE51C31E-F619-4652-BA3B-DBBA52EBA2D4}"/>
          </ac:spMkLst>
        </pc:spChg>
        <pc:spChg chg="add mod">
          <ac:chgData name="Daniel Schwarz" userId="5bb35bb8-905a-4742-88d9-33d9089732e7" providerId="ADAL" clId="{F269B7FC-DF49-4DF6-ADA4-C5D065EB1542}" dt="2020-11-14T12:17:44.772" v="2027" actId="1076"/>
          <ac:spMkLst>
            <pc:docMk/>
            <pc:sldMk cId="4110570424" sldId="405"/>
            <ac:spMk id="18" creationId="{640F589A-20D7-4D70-9E57-A41889DAB617}"/>
          </ac:spMkLst>
        </pc:spChg>
        <pc:spChg chg="add mod">
          <ac:chgData name="Daniel Schwarz" userId="5bb35bb8-905a-4742-88d9-33d9089732e7" providerId="ADAL" clId="{F269B7FC-DF49-4DF6-ADA4-C5D065EB1542}" dt="2020-11-14T12:17:12.738" v="2022" actId="1076"/>
          <ac:spMkLst>
            <pc:docMk/>
            <pc:sldMk cId="4110570424" sldId="405"/>
            <ac:spMk id="20" creationId="{823A8B99-0A72-4B6C-907C-B5BDF58F1455}"/>
          </ac:spMkLst>
        </pc:spChg>
        <pc:spChg chg="add mod">
          <ac:chgData name="Daniel Schwarz" userId="5bb35bb8-905a-4742-88d9-33d9089732e7" providerId="ADAL" clId="{F269B7FC-DF49-4DF6-ADA4-C5D065EB1542}" dt="2020-11-14T12:17:49.481" v="2028" actId="1076"/>
          <ac:spMkLst>
            <pc:docMk/>
            <pc:sldMk cId="4110570424" sldId="405"/>
            <ac:spMk id="22" creationId="{2549F433-9292-4678-93DF-D5E06EBBB6FA}"/>
          </ac:spMkLst>
        </pc:spChg>
        <pc:spChg chg="add mod">
          <ac:chgData name="Daniel Schwarz" userId="5bb35bb8-905a-4742-88d9-33d9089732e7" providerId="ADAL" clId="{F269B7FC-DF49-4DF6-ADA4-C5D065EB1542}" dt="2020-11-14T12:17:04.282" v="2020" actId="1076"/>
          <ac:spMkLst>
            <pc:docMk/>
            <pc:sldMk cId="4110570424" sldId="405"/>
            <ac:spMk id="24" creationId="{44CA4EFF-DDB9-4A16-9450-44013F6C68B0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6" creationId="{B3450F34-9F79-4FF9-B21E-9AF65EB01293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8" creationId="{ACCFB120-2F47-4866-BD37-2D5495F710F7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0" creationId="{066DF4E5-13DA-4F82-8261-402E19FF134B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2" creationId="{13F471D0-D69A-4A61-93FF-55CF005F6B99}"/>
          </ac:spMkLst>
        </pc:spChg>
        <pc:spChg chg="add mod">
          <ac:chgData name="Daniel Schwarz" userId="5bb35bb8-905a-4742-88d9-33d9089732e7" providerId="ADAL" clId="{F269B7FC-DF49-4DF6-ADA4-C5D065EB1542}" dt="2020-11-14T12:21:39.723" v="2145" actId="1076"/>
          <ac:spMkLst>
            <pc:docMk/>
            <pc:sldMk cId="4110570424" sldId="405"/>
            <ac:spMk id="34" creationId="{4DE14160-B56C-40DA-8D87-8F50AC563171}"/>
          </ac:spMkLst>
        </pc:spChg>
        <pc:spChg chg="add mod">
          <ac:chgData name="Daniel Schwarz" userId="5bb35bb8-905a-4742-88d9-33d9089732e7" providerId="ADAL" clId="{F269B7FC-DF49-4DF6-ADA4-C5D065EB1542}" dt="2020-11-14T12:24:19.350" v="2190" actId="14100"/>
          <ac:spMkLst>
            <pc:docMk/>
            <pc:sldMk cId="4110570424" sldId="405"/>
            <ac:spMk id="35" creationId="{44BB1955-C2AE-4D3A-9929-35CB7B6824E0}"/>
          </ac:spMkLst>
        </pc:spChg>
        <pc:inkChg chg="add mod">
          <ac:chgData name="Daniel Schwarz" userId="5bb35bb8-905a-4742-88d9-33d9089732e7" providerId="ADAL" clId="{F269B7FC-DF49-4DF6-ADA4-C5D065EB1542}" dt="2020-11-14T12:25:10.626" v="2197" actId="1076"/>
          <ac:inkMkLst>
            <pc:docMk/>
            <pc:sldMk cId="4110570424" sldId="405"/>
            <ac:inkMk id="36" creationId="{2AA62AB8-8B21-4795-90F9-5B3A00EFD2C2}"/>
          </ac:inkMkLst>
        </pc:inkChg>
        <pc:inkChg chg="add mod">
          <ac:chgData name="Daniel Schwarz" userId="5bb35bb8-905a-4742-88d9-33d9089732e7" providerId="ADAL" clId="{F269B7FC-DF49-4DF6-ADA4-C5D065EB1542}" dt="2020-11-14T12:25:05.908" v="2196" actId="1076"/>
          <ac:inkMkLst>
            <pc:docMk/>
            <pc:sldMk cId="4110570424" sldId="405"/>
            <ac:inkMk id="37" creationId="{1CCAE236-3F71-4648-B791-244CAD2CAB71}"/>
          </ac:inkMkLst>
        </pc:inkChg>
        <pc:inkChg chg="add mod">
          <ac:chgData name="Daniel Schwarz" userId="5bb35bb8-905a-4742-88d9-33d9089732e7" providerId="ADAL" clId="{F269B7FC-DF49-4DF6-ADA4-C5D065EB1542}" dt="2020-11-14T12:25:15.248" v="2198" actId="1076"/>
          <ac:inkMkLst>
            <pc:docMk/>
            <pc:sldMk cId="4110570424" sldId="405"/>
            <ac:inkMk id="38" creationId="{36F35F01-93FD-4233-893E-C45DF7C27648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2:31:38.403" v="2224" actId="208"/>
        <pc:sldMkLst>
          <pc:docMk/>
          <pc:sldMk cId="1643222614" sldId="406"/>
        </pc:sldMkLst>
        <pc:spChg chg="del">
          <ac:chgData name="Daniel Schwarz" userId="5bb35bb8-905a-4742-88d9-33d9089732e7" providerId="ADAL" clId="{F269B7FC-DF49-4DF6-ADA4-C5D065EB1542}" dt="2020-11-14T12:26:25.637" v="2204" actId="478"/>
          <ac:spMkLst>
            <pc:docMk/>
            <pc:sldMk cId="1643222614" sldId="406"/>
            <ac:spMk id="798" creationId="{D85E6074-8E05-439A-809F-DCFDD70258A6}"/>
          </ac:spMkLst>
        </pc:spChg>
        <pc:grpChg chg="del">
          <ac:chgData name="Daniel Schwarz" userId="5bb35bb8-905a-4742-88d9-33d9089732e7" providerId="ADAL" clId="{F269B7FC-DF49-4DF6-ADA4-C5D065EB1542}" dt="2020-11-14T12:26:27.215" v="2205" actId="478"/>
          <ac:grpSpMkLst>
            <pc:docMk/>
            <pc:sldMk cId="1643222614" sldId="406"/>
            <ac:grpSpMk id="29" creationId="{6281A029-F290-49F3-8F0D-F6B2834AB33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56" creationId="{271A1368-E905-47C6-B732-1A4DFE6E2B75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2" creationId="{725D1771-461F-448E-A7B5-4246E3AC11A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6" creationId="{9B456F35-E49B-4528-8E34-EB19E1BB912F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79" creationId="{5CEBF682-511F-4D5E-A61A-33ADABEABD2F}"/>
          </ac:grpSpMkLst>
        </pc:grpChg>
        <pc:picChg chg="add del mod">
          <ac:chgData name="Daniel Schwarz" userId="5bb35bb8-905a-4742-88d9-33d9089732e7" providerId="ADAL" clId="{F269B7FC-DF49-4DF6-ADA4-C5D065EB1542}" dt="2020-11-14T12:27:02.034" v="2209" actId="478"/>
          <ac:picMkLst>
            <pc:docMk/>
            <pc:sldMk cId="1643222614" sldId="406"/>
            <ac:picMk id="554" creationId="{00EA1AC5-4180-4A53-8E0A-C346643FDA45}"/>
          </ac:picMkLst>
        </pc:pic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8" creationId="{45B72A0D-DBE0-41BE-9492-912846E2BBD5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9" creationId="{3C0F7020-D48B-4EFE-A9BB-B970C697D54D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0" creationId="{5FEEF14D-26BB-4BDD-8390-2002F0245121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1" creationId="{59A803B3-5607-4140-A3B0-ACD687EE052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3" creationId="{20323532-B8A3-43C1-B727-1B1D54F1272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4" creationId="{5FDDB8E1-6A2D-413D-B1DC-E39638AB13DB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2" creationId="{9B8B881F-DF24-44A2-881E-D25C8E82E2C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5" creationId="{085585B8-8462-486A-B343-C77634700F2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3" creationId="{73147F2C-B592-4A39-8DE9-9B05E117919C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6" creationId="{2F700D2F-4DE6-42FE-9A7F-8C7C2A86CA3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9" creationId="{060D62AF-CEA2-46D4-8916-BB60EB6A34F6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1" creationId="{6E8CD712-C8B7-4286-8C0C-5D21C5582C5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2" creationId="{DF922253-739B-4497-9005-7F5E84A482C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3" creationId="{B417212D-B38B-4291-8437-FA929C9A100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4" creationId="{1D739CDD-8A2D-46F5-BC2D-2DFECE810BC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5" creationId="{13F46C24-927C-48A2-BF8D-41E89A6EA55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8" creationId="{E2794BE5-0C31-4E3B-BE63-E50811FB4E6F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3:52:04.886" v="3244" actId="1037"/>
        <pc:sldMkLst>
          <pc:docMk/>
          <pc:sldMk cId="2612200691" sldId="407"/>
        </pc:sldMkLst>
        <pc:spChg chg="add mod">
          <ac:chgData name="Daniel Schwarz" userId="5bb35bb8-905a-4742-88d9-33d9089732e7" providerId="ADAL" clId="{F269B7FC-DF49-4DF6-ADA4-C5D065EB1542}" dt="2020-11-14T13:52:04.886" v="3244" actId="1037"/>
          <ac:spMkLst>
            <pc:docMk/>
            <pc:sldMk cId="2612200691" sldId="407"/>
            <ac:spMk id="726" creationId="{C1DEFC19-2F10-4BB4-8D12-B699E4D737CA}"/>
          </ac:spMkLst>
        </pc:s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38" creationId="{6C3D1047-628B-42F3-8C0E-5E3D5D96131D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53" creationId="{F7ACAF0B-CD56-4B97-B4A9-2F9177901385}"/>
          </ac:grpSpMkLst>
        </pc:grpChg>
        <pc:grpChg chg="del">
          <ac:chgData name="Daniel Schwarz" userId="5bb35bb8-905a-4742-88d9-33d9089732e7" providerId="ADAL" clId="{F269B7FC-DF49-4DF6-ADA4-C5D065EB1542}" dt="2020-11-14T13:34:15.278" v="3213" actId="478"/>
          <ac:grpSpMkLst>
            <pc:docMk/>
            <pc:sldMk cId="2612200691" sldId="407"/>
            <ac:grpSpMk id="556" creationId="{271A1368-E905-47C6-B732-1A4DFE6E2B75}"/>
          </ac:grpSpMkLst>
        </pc:grpChg>
        <pc:grpChg chg="del">
          <ac:chgData name="Daniel Schwarz" userId="5bb35bb8-905a-4742-88d9-33d9089732e7" providerId="ADAL" clId="{F269B7FC-DF49-4DF6-ADA4-C5D065EB1542}" dt="2020-11-14T13:34:14.489" v="3212" actId="478"/>
          <ac:grpSpMkLst>
            <pc:docMk/>
            <pc:sldMk cId="2612200691" sldId="407"/>
            <ac:grpSpMk id="562" creationId="{725D1771-461F-448E-A7B5-4246E3AC11AA}"/>
          </ac:grpSpMkLst>
        </pc:grpChg>
        <pc:grpChg chg="del">
          <ac:chgData name="Daniel Schwarz" userId="5bb35bb8-905a-4742-88d9-33d9089732e7" providerId="ADAL" clId="{F269B7FC-DF49-4DF6-ADA4-C5D065EB1542}" dt="2020-11-14T13:34:16.011" v="3214" actId="478"/>
          <ac:grpSpMkLst>
            <pc:docMk/>
            <pc:sldMk cId="2612200691" sldId="407"/>
            <ac:grpSpMk id="566" creationId="{9B456F35-E49B-4528-8E34-EB19E1BB912F}"/>
          </ac:grpSpMkLst>
        </pc:grpChg>
        <pc:grpChg chg="del">
          <ac:chgData name="Daniel Schwarz" userId="5bb35bb8-905a-4742-88d9-33d9089732e7" providerId="ADAL" clId="{F269B7FC-DF49-4DF6-ADA4-C5D065EB1542}" dt="2020-11-14T13:34:13.433" v="3211" actId="478"/>
          <ac:grpSpMkLst>
            <pc:docMk/>
            <pc:sldMk cId="2612200691" sldId="407"/>
            <ac:grpSpMk id="579" creationId="{5CEBF682-511F-4D5E-A61A-33ADABEABD2F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609" creationId="{0A861035-F9DE-4006-B3F4-E7832728BE5F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41" creationId="{95A90035-E65A-4E33-B3FD-27D7CA730048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4" creationId="{E80334D9-239F-466B-B38A-9047EE4FB91A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7" creationId="{D76D4DD1-7723-4DAD-B5A8-7D89E098D071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80" creationId="{1D3E8015-6669-4C7E-9CE0-83BFC43D89CA}"/>
          </ac:grpSpMkLst>
        </pc:grp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4" creationId="{8763295C-1048-4C23-B4BF-37FB640992E0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9" creationId="{C23E5515-5EF8-44EC-A6CB-31F321B5FC2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0" creationId="{5EF931C1-D9CC-4899-8CE2-1D92D8D21102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2" creationId="{5B64EA82-0BF5-4601-8648-7470E274A1A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4" creationId="{BD46F1E4-678F-443A-B106-BC6F2749E15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03" creationId="{9310435F-0CC4-4B53-BA71-266D86ECBEE8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0" creationId="{BA8CF6CD-A857-4361-8832-2D66D821812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3" creationId="{F9AF1D15-FB83-4785-80A9-19DA934C0AC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4" creationId="{D4BFC51F-E742-4E4C-A113-9F4F475130FC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5" creationId="{B45D9535-F656-465B-B382-57B85CA3DBD3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6" creationId="{E9D2CAA3-357D-48BF-89DD-A52A10C2473D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0" creationId="{1106BC8A-BFD6-4D8A-A4E5-23388B173D2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5" creationId="{FE75046A-8ECB-41AF-8D3D-DA3C12874B1B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7" creationId="{6C0797B0-9E3D-450E-B16E-1C9972E5A735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34" creationId="{EC0FF99E-265D-4C0B-B1E0-4DCD45D1389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2" creationId="{A085C628-7AF7-4CEE-8F65-1191F29E753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4" creationId="{AD39915B-4F2D-4DD3-B271-406C349FDCBE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55" creationId="{234723B2-F1C4-4110-9DBD-498AD3E708D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3" creationId="{0CD4E506-9CA0-4A58-BF88-2BB348E163EF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5" creationId="{E634CA92-BD00-40E7-A754-159B28C44BD0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6" creationId="{C576D55B-711D-4B74-B825-9548E2858A72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8" creationId="{8F7EAB6C-26AB-4762-B0A4-F9115C32886B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9" creationId="{DE0687AE-F439-4154-9482-B693EBB7F33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4" creationId="{BC3F0BFB-09C1-478C-B350-5DB142E0D1F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8" creationId="{F1CB039B-BC4F-4ACF-9EAE-1D1FAA5E279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6" creationId="{3CB8A234-BBAF-4C2B-8FBE-2188D24F3855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7" creationId="{91482ADE-E5F9-4A80-9C15-DE6D120164A7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8" creationId="{32204A65-05B8-4177-8FBB-0CEEC2E6641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4" creationId="{AE14324A-939C-4DD6-A9F8-7E8B7073659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8" creationId="{A17F125E-E249-45AB-A3E4-B4D29361F4F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16" creationId="{08CA8431-99F3-4434-9E17-C11926AF8688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22" creationId="{1EEBBD62-665E-4002-97DF-BB007D61A14D}"/>
          </ac:inkMkLst>
        </pc:inkChg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8:51:39.414" v="6092"/>
        <pc:sldMkLst>
          <pc:docMk/>
          <pc:sldMk cId="1350296830" sldId="408"/>
        </pc:sldMkLst>
        <pc:spChg chg="add del mod">
          <ac:chgData name="Daniel Schwarz" userId="5bb35bb8-905a-4742-88d9-33d9089732e7" providerId="ADAL" clId="{F269B7FC-DF49-4DF6-ADA4-C5D065EB1542}" dt="2020-11-14T13:53:49.951" v="3247" actId="700"/>
          <ac:spMkLst>
            <pc:docMk/>
            <pc:sldMk cId="1350296830" sldId="408"/>
            <ac:spMk id="2" creationId="{3A31256A-326A-4A4B-A973-B90E86F3B2ED}"/>
          </ac:spMkLst>
        </pc:spChg>
        <pc:spChg chg="add del mod">
          <ac:chgData name="Daniel Schwarz" userId="5bb35bb8-905a-4742-88d9-33d9089732e7" providerId="ADAL" clId="{F269B7FC-DF49-4DF6-ADA4-C5D065EB1542}" dt="2020-11-14T14:34:10.405" v="4578" actId="478"/>
          <ac:spMkLst>
            <pc:docMk/>
            <pc:sldMk cId="1350296830" sldId="408"/>
            <ac:spMk id="19" creationId="{56CB8186-D508-4B9D-B0B1-35FD61CC7710}"/>
          </ac:spMkLst>
        </pc:spChg>
        <pc:spChg chg="add mod">
          <ac:chgData name="Daniel Schwarz" userId="5bb35bb8-905a-4742-88d9-33d9089732e7" providerId="ADAL" clId="{F269B7FC-DF49-4DF6-ADA4-C5D065EB1542}" dt="2020-11-14T17:11:34.530" v="5135" actId="20577"/>
          <ac:spMkLst>
            <pc:docMk/>
            <pc:sldMk cId="1350296830" sldId="408"/>
            <ac:spMk id="21" creationId="{AFD31C72-168B-4894-B23D-B4AD8CDE1452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2" creationId="{E3A91884-2632-480C-B9B4-F72DE74C09BD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3" creationId="{812B3E4C-4A68-4D2D-BE0C-4AACB18345A8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5" creationId="{6D7AAA25-D8B5-4045-BD1F-93D98CC06B38}"/>
          </ac:spMkLst>
        </pc:spChg>
        <pc:spChg chg="add del mod">
          <ac:chgData name="Daniel Schwarz" userId="5bb35bb8-905a-4742-88d9-33d9089732e7" providerId="ADAL" clId="{F269B7FC-DF49-4DF6-ADA4-C5D065EB1542}" dt="2020-11-14T14:19:20.174" v="3971" actId="478"/>
          <ac:spMkLst>
            <pc:docMk/>
            <pc:sldMk cId="1350296830" sldId="408"/>
            <ac:spMk id="27" creationId="{348D7DA7-810C-4B0B-A748-569018F4CE8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9" creationId="{1191CA29-2D23-4803-A7FC-1F81FCB3987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1" creationId="{274F8E1B-2B38-416A-85BF-81C13733CBF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3" creationId="{132C1887-2BD8-4A62-B575-9A1E7BA127BB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5" creationId="{876361E4-4C52-45D3-83E5-B3CED17E49E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7" creationId="{98758BEA-D1A3-4394-807F-7B9D81D97D5C}"/>
          </ac:spMkLst>
        </pc:spChg>
        <pc:spChg chg="add mod">
          <ac:chgData name="Daniel Schwarz" userId="5bb35bb8-905a-4742-88d9-33d9089732e7" providerId="ADAL" clId="{F269B7FC-DF49-4DF6-ADA4-C5D065EB1542}" dt="2020-11-14T14:38:23.620" v="4712" actId="14100"/>
          <ac:spMkLst>
            <pc:docMk/>
            <pc:sldMk cId="1350296830" sldId="408"/>
            <ac:spMk id="39" creationId="{85FE3D8E-C776-4F11-ACF0-C4845BF94607}"/>
          </ac:spMkLst>
        </pc:spChg>
        <pc:spChg chg="add mod">
          <ac:chgData name="Daniel Schwarz" userId="5bb35bb8-905a-4742-88d9-33d9089732e7" providerId="ADAL" clId="{F269B7FC-DF49-4DF6-ADA4-C5D065EB1542}" dt="2020-11-14T14:38:27.834" v="4714" actId="1076"/>
          <ac:spMkLst>
            <pc:docMk/>
            <pc:sldMk cId="1350296830" sldId="408"/>
            <ac:spMk id="41" creationId="{9D6FD675-74D0-43F3-966C-2EAB0A45FC65}"/>
          </ac:spMkLst>
        </pc:spChg>
        <pc:spChg chg="add mod">
          <ac:chgData name="Daniel Schwarz" userId="5bb35bb8-905a-4742-88d9-33d9089732e7" providerId="ADAL" clId="{F269B7FC-DF49-4DF6-ADA4-C5D065EB1542}" dt="2020-11-14T14:38:32.848" v="4716" actId="1076"/>
          <ac:spMkLst>
            <pc:docMk/>
            <pc:sldMk cId="1350296830" sldId="408"/>
            <ac:spMk id="43" creationId="{7FB7BF5D-CAE4-4F18-AA0B-3678CDAB4AF0}"/>
          </ac:spMkLst>
        </pc:spChg>
        <pc:grpChg chg="add del mod">
          <ac:chgData name="Daniel Schwarz" userId="5bb35bb8-905a-4742-88d9-33d9089732e7" providerId="ADAL" clId="{F269B7FC-DF49-4DF6-ADA4-C5D065EB1542}" dt="2020-11-14T14:34:08.732" v="4577" actId="478"/>
          <ac:grpSpMkLst>
            <pc:docMk/>
            <pc:sldMk cId="1350296830" sldId="408"/>
            <ac:grpSpMk id="3" creationId="{8CD56D37-8B08-4C21-9144-F30F5777E821}"/>
          </ac:grpSpMkLst>
        </pc:grpChg>
        <pc:grpChg chg="mod">
          <ac:chgData name="Daniel Schwarz" userId="5bb35bb8-905a-4742-88d9-33d9089732e7" providerId="ADAL" clId="{F269B7FC-DF49-4DF6-ADA4-C5D065EB1542}" dt="2020-11-14T13:53:50.812" v="3248"/>
          <ac:grpSpMkLst>
            <pc:docMk/>
            <pc:sldMk cId="1350296830" sldId="408"/>
            <ac:grpSpMk id="7" creationId="{7072F0B0-9E8F-4DCA-999D-364CAFDCF838}"/>
          </ac:grpSpMkLst>
        </pc:grp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4" creationId="{2C885AC9-1455-44E8-B846-CE469574FF4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5" creationId="{8ECE42E8-9468-4676-9E94-29417E8933A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6" creationId="{C9883F46-5E7E-4B23-BFB3-C5D524E35B8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8" creationId="{87B8328E-A51A-470E-A947-F55C4820C6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9" creationId="{8A6CCF44-6D5E-4853-A6BD-562BC4D76FC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0" creationId="{F30D6CAE-E366-427C-9E76-8FC55D0C4B7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1" creationId="{237DB562-5C73-493C-8FE5-5CFE2192D91C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2" creationId="{7542CAD5-00FF-4F5B-9261-E57A0047C7D9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3" creationId="{935CD252-AEAC-47F3-8A74-00B1A9C304FA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4" creationId="{B585531C-E5EF-4FD4-B8FE-EA3A9EB21260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5" creationId="{D63DFF84-B9A3-451F-9BD6-140DF9A7A5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6" creationId="{8A82921A-0993-4C90-B486-BFF9B718B844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7" creationId="{DAFACFBF-B76D-4D66-89D6-E820D4A7F292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8" creationId="{DF724C11-8EA6-4D76-9E23-AE912F171E97}"/>
          </ac:inkMkLst>
        </pc:inkChg>
      </pc:sldChg>
      <pc:sldChg chg="addSp delSp modSp new del mod">
        <pc:chgData name="Daniel Schwarz" userId="5bb35bb8-905a-4742-88d9-33d9089732e7" providerId="ADAL" clId="{F269B7FC-DF49-4DF6-ADA4-C5D065EB1542}" dt="2020-11-14T14:39:11.909" v="4718" actId="47"/>
        <pc:sldMkLst>
          <pc:docMk/>
          <pc:sldMk cId="2433855948" sldId="409"/>
        </pc:sldMkLst>
        <pc:grpChg chg="mod">
          <ac:chgData name="Daniel Schwarz" userId="5bb35bb8-905a-4742-88d9-33d9089732e7" providerId="ADAL" clId="{F269B7FC-DF49-4DF6-ADA4-C5D065EB1542}" dt="2020-11-14T14:16:23.546" v="3861"/>
          <ac:grpSpMkLst>
            <pc:docMk/>
            <pc:sldMk cId="2433855948" sldId="409"/>
            <ac:grpSpMk id="8" creationId="{7888C20E-4FCB-485D-A696-45E0DCC2D522}"/>
          </ac:grpSpMkLst>
        </pc:grpChg>
        <pc:grpChg chg="del mod">
          <ac:chgData name="Daniel Schwarz" userId="5bb35bb8-905a-4742-88d9-33d9089732e7" providerId="ADAL" clId="{F269B7FC-DF49-4DF6-ADA4-C5D065EB1542}" dt="2020-11-14T14:16:31.706" v="3870"/>
          <ac:grpSpMkLst>
            <pc:docMk/>
            <pc:sldMk cId="2433855948" sldId="409"/>
            <ac:grpSpMk id="10" creationId="{2C40C827-2DD6-472E-A3A1-8957F3BF5461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17" creationId="{9FD5F034-52E5-4575-81AE-7F2EEC606127}"/>
          </ac:grpSpMkLst>
        </pc:grpChg>
        <pc:grpChg chg="del mod">
          <ac:chgData name="Daniel Schwarz" userId="5bb35bb8-905a-4742-88d9-33d9089732e7" providerId="ADAL" clId="{F269B7FC-DF49-4DF6-ADA4-C5D065EB1542}" dt="2020-11-14T14:16:44.961" v="3882"/>
          <ac:grpSpMkLst>
            <pc:docMk/>
            <pc:sldMk cId="2433855948" sldId="409"/>
            <ac:grpSpMk id="21" creationId="{3D6830E6-218A-41C4-BE94-87142ECC99BF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29" creationId="{3C973EF6-02FF-4A75-A161-B0F9F2EF7FE3}"/>
          </ac:grpSpMkLst>
        </pc:grpChg>
        <pc:grpChg chg="add mod">
          <ac:chgData name="Daniel Schwarz" userId="5bb35bb8-905a-4742-88d9-33d9089732e7" providerId="ADAL" clId="{F269B7FC-DF49-4DF6-ADA4-C5D065EB1542}" dt="2020-11-14T14:17:16.432" v="3885"/>
          <ac:grpSpMkLst>
            <pc:docMk/>
            <pc:sldMk cId="2433855948" sldId="409"/>
            <ac:grpSpMk id="30" creationId="{8B029A2E-D6AC-47E7-93CA-B74535F01E95}"/>
          </ac:grpSpMkLst>
        </pc:grpChg>
        <pc:inkChg chg="add del">
          <ac:chgData name="Daniel Schwarz" userId="5bb35bb8-905a-4742-88d9-33d9089732e7" providerId="ADAL" clId="{F269B7FC-DF49-4DF6-ADA4-C5D065EB1542}" dt="2020-11-14T14:15:59.194" v="3852" actId="9405"/>
          <ac:inkMkLst>
            <pc:docMk/>
            <pc:sldMk cId="2433855948" sldId="409"/>
            <ac:inkMk id="2" creationId="{B57E1C6F-AEE6-45B3-A1B7-A1F8239D47FD}"/>
          </ac:inkMkLst>
        </pc:inkChg>
        <pc:inkChg chg="add del">
          <ac:chgData name="Daniel Schwarz" userId="5bb35bb8-905a-4742-88d9-33d9089732e7" providerId="ADAL" clId="{F269B7FC-DF49-4DF6-ADA4-C5D065EB1542}" dt="2020-11-14T14:16:13.105" v="3854" actId="9405"/>
          <ac:inkMkLst>
            <pc:docMk/>
            <pc:sldMk cId="2433855948" sldId="409"/>
            <ac:inkMk id="3" creationId="{6ACCA43A-86DC-41A4-85CC-3C7CD49B7C97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4" creationId="{1BC1B470-1097-4AF5-BB42-1AAAAAD0BDE3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5" creationId="{758FAFF6-4DE6-43CE-A7D0-46EE2E1E9B3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6" creationId="{9214BBC6-383A-40CD-8335-4E3A404D886D}"/>
          </ac:inkMkLst>
        </pc:inkChg>
        <pc:inkChg chg="add del mod">
          <ac:chgData name="Daniel Schwarz" userId="5bb35bb8-905a-4742-88d9-33d9089732e7" providerId="ADAL" clId="{F269B7FC-DF49-4DF6-ADA4-C5D065EB1542}" dt="2020-11-14T14:16:23.546" v="3861"/>
          <ac:inkMkLst>
            <pc:docMk/>
            <pc:sldMk cId="2433855948" sldId="409"/>
            <ac:inkMk id="7" creationId="{86D4BEBB-C418-465D-925E-261B9BB91B0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9" creationId="{E5302E53-9B39-4E66-85B2-D379FA7E435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1" creationId="{016328C3-98AB-4DC7-BE96-992E262ED9E1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2" creationId="{03CAF7BF-2E32-4C3B-9BA3-9D9DDA2A312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3" creationId="{97F914BE-3C17-4FF3-A24E-01323FBE9336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4" creationId="{2C6757C7-DBF4-4642-8240-FD2FAB33B4A0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5" creationId="{D891F548-D06B-4953-BDFC-CE28641F382E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6" creationId="{A150096F-C2D9-44AD-9C18-FF349DB20638}"/>
          </ac:inkMkLst>
        </pc:inkChg>
        <pc:inkChg chg="add del">
          <ac:chgData name="Daniel Schwarz" userId="5bb35bb8-905a-4742-88d9-33d9089732e7" providerId="ADAL" clId="{F269B7FC-DF49-4DF6-ADA4-C5D065EB1542}" dt="2020-11-14T14:17:09.626" v="3884" actId="478"/>
          <ac:inkMkLst>
            <pc:docMk/>
            <pc:sldMk cId="2433855948" sldId="409"/>
            <ac:inkMk id="18" creationId="{5A5FAA9D-3016-47EC-BC74-07C80F47DD9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19" creationId="{F7220C91-18C9-4215-86F0-29C537309B0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0" creationId="{2FB894B5-AE87-4F30-88EA-FFC86E0F9CA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2" creationId="{102A39BC-E67B-438F-968F-429E3EEC70FB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3" creationId="{8A352296-3F50-4E32-B4E5-EC694FF23822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4" creationId="{38BBA101-802D-4A96-96D5-4D2DB79FCEB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5" creationId="{84E3195E-ACDD-4E57-B731-86163FC105F6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6" creationId="{E1C02C9C-DA8A-49D3-AE07-872E81239B60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7" creationId="{5CC2B349-CDA1-4AFE-A1A7-1FB8500856A5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8" creationId="{96D87002-4DB2-439A-A961-FE8798F4A57C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1" creationId="{F311622D-1A7B-4554-B043-BB93327930B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2" creationId="{07B278A8-C578-44FB-AD33-6B066EC34114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3" creationId="{117A29B1-3370-4737-B507-994C32801B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4" creationId="{F5703762-9948-4E80-91C2-E46833891BC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5" creationId="{1324A5E4-D3CC-45AA-89A6-0D66A9A40DEE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6" creationId="{4A6E0882-5E75-42EC-988F-D5EB696970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7" creationId="{CE8914BA-9A93-49D6-A765-8007C221FA98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8" creationId="{A31B9661-AEC1-4C86-BE73-D4282617446F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9" creationId="{B7D5C47A-1406-424C-AA31-2742BF9923CB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40" creationId="{378C7201-0828-4D8C-969E-F918DD5EEF22}"/>
          </ac:inkMkLst>
        </pc:inkChg>
      </pc:sldChg>
      <pc:sldChg chg="addSp delSp modSp add mod ord delAnim modAnim">
        <pc:chgData name="Daniel Schwarz" userId="5bb35bb8-905a-4742-88d9-33d9089732e7" providerId="ADAL" clId="{F269B7FC-DF49-4DF6-ADA4-C5D065EB1542}" dt="2020-11-14T18:50:20.033" v="6083" actId="1076"/>
        <pc:sldMkLst>
          <pc:docMk/>
          <pc:sldMk cId="2075184844" sldId="410"/>
        </pc:sldMkLst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" creationId="{DE7D1CD5-1EEA-416F-B844-DB45B43CB01D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0" creationId="{B523D3AD-D323-499A-9639-A2028A798390}"/>
          </ac:spMkLst>
        </pc:spChg>
        <pc:spChg chg="mod">
          <ac:chgData name="Daniel Schwarz" userId="5bb35bb8-905a-4742-88d9-33d9089732e7" providerId="ADAL" clId="{F269B7FC-DF49-4DF6-ADA4-C5D065EB1542}" dt="2020-11-14T18:50:20.033" v="6083" actId="1076"/>
          <ac:spMkLst>
            <pc:docMk/>
            <pc:sldMk cId="2075184844" sldId="410"/>
            <ac:spMk id="21" creationId="{AFD31C72-168B-4894-B23D-B4AD8CDE1452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2" creationId="{E3A91884-2632-480C-B9B4-F72DE74C09BD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3" creationId="{812B3E4C-4A68-4D2D-BE0C-4AACB18345A8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4" creationId="{BF4BF6BC-7F6D-4234-8B69-18B2F6E4792A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5" creationId="{6D7AAA25-D8B5-4045-BD1F-93D98CC06B38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9" creationId="{1191CA29-2D23-4803-A7FC-1F81FCB3987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1" creationId="{274F8E1B-2B38-416A-85BF-81C13733CBF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3" creationId="{132C1887-2BD8-4A62-B575-9A1E7BA127BB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5" creationId="{876361E4-4C52-45D3-83E5-B3CED17E49EC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7" creationId="{98758BEA-D1A3-4394-807F-7B9D81D97D5C}"/>
          </ac:spMkLst>
        </pc:spChg>
        <pc:spChg chg="del">
          <ac:chgData name="Daniel Schwarz" userId="5bb35bb8-905a-4742-88d9-33d9089732e7" providerId="ADAL" clId="{F269B7FC-DF49-4DF6-ADA4-C5D065EB1542}" dt="2020-11-14T14:42:34.767" v="4856" actId="478"/>
          <ac:spMkLst>
            <pc:docMk/>
            <pc:sldMk cId="2075184844" sldId="410"/>
            <ac:spMk id="39" creationId="{85FE3D8E-C776-4F11-ACF0-C4845BF94607}"/>
          </ac:spMkLst>
        </pc:spChg>
      </pc:sldChg>
      <pc:sldChg chg="addSp delSp modSp new mod modClrScheme modAnim chgLayout">
        <pc:chgData name="Daniel Schwarz" userId="5bb35bb8-905a-4742-88d9-33d9089732e7" providerId="ADAL" clId="{F269B7FC-DF49-4DF6-ADA4-C5D065EB1542}" dt="2020-11-14T18:52:18.700" v="6097"/>
        <pc:sldMkLst>
          <pc:docMk/>
          <pc:sldMk cId="1652808251" sldId="411"/>
        </pc:sldMkLst>
        <pc:spChg chg="add mod">
          <ac:chgData name="Daniel Schwarz" userId="5bb35bb8-905a-4742-88d9-33d9089732e7" providerId="ADAL" clId="{F269B7FC-DF49-4DF6-ADA4-C5D065EB1542}" dt="2020-11-14T17:21:23.539" v="5237" actId="20577"/>
          <ac:spMkLst>
            <pc:docMk/>
            <pc:sldMk cId="1652808251" sldId="411"/>
            <ac:spMk id="2" creationId="{BBF03672-24FB-44A3-B5D9-4C1450E7FB6C}"/>
          </ac:spMkLst>
        </pc:spChg>
        <pc:spChg chg="add mod">
          <ac:chgData name="Daniel Schwarz" userId="5bb35bb8-905a-4742-88d9-33d9089732e7" providerId="ADAL" clId="{F269B7FC-DF49-4DF6-ADA4-C5D065EB1542}" dt="2020-11-14T18:30:37.118" v="5763" actId="20577"/>
          <ac:spMkLst>
            <pc:docMk/>
            <pc:sldMk cId="1652808251" sldId="411"/>
            <ac:spMk id="3" creationId="{477151A4-CFAC-492A-A2CD-11B29D9F8C07}"/>
          </ac:spMkLst>
        </pc:spChg>
        <pc:spChg chg="add mod">
          <ac:chgData name="Daniel Schwarz" userId="5bb35bb8-905a-4742-88d9-33d9089732e7" providerId="ADAL" clId="{F269B7FC-DF49-4DF6-ADA4-C5D065EB1542}" dt="2020-11-14T18:30:43.373" v="5799" actId="1037"/>
          <ac:spMkLst>
            <pc:docMk/>
            <pc:sldMk cId="1652808251" sldId="411"/>
            <ac:spMk id="5" creationId="{DF819DD0-E742-4E67-9762-50F655D2D9B7}"/>
          </ac:spMkLst>
        </pc:spChg>
        <pc:spChg chg="add mod">
          <ac:chgData name="Daniel Schwarz" userId="5bb35bb8-905a-4742-88d9-33d9089732e7" providerId="ADAL" clId="{F269B7FC-DF49-4DF6-ADA4-C5D065EB1542}" dt="2020-11-14T18:31:57.246" v="5825" actId="20577"/>
          <ac:spMkLst>
            <pc:docMk/>
            <pc:sldMk cId="1652808251" sldId="411"/>
            <ac:spMk id="7" creationId="{CB20F731-1FBF-480D-90B2-A5A0802B7946}"/>
          </ac:spMkLst>
        </pc:spChg>
        <pc:spChg chg="add del">
          <ac:chgData name="Daniel Schwarz" userId="5bb35bb8-905a-4742-88d9-33d9089732e7" providerId="ADAL" clId="{F269B7FC-DF49-4DF6-ADA4-C5D065EB1542}" dt="2020-11-14T18:19:15.184" v="5455" actId="478"/>
          <ac:spMkLst>
            <pc:docMk/>
            <pc:sldMk cId="1652808251" sldId="411"/>
            <ac:spMk id="8" creationId="{966374FA-6AC7-4601-8FC1-5D77296FE88F}"/>
          </ac:spMkLst>
        </pc:spChg>
        <pc:spChg chg="add del mod">
          <ac:chgData name="Daniel Schwarz" userId="5bb35bb8-905a-4742-88d9-33d9089732e7" providerId="ADAL" clId="{F269B7FC-DF49-4DF6-ADA4-C5D065EB1542}" dt="2020-11-14T18:21:11.208" v="5486" actId="478"/>
          <ac:spMkLst>
            <pc:docMk/>
            <pc:sldMk cId="1652808251" sldId="411"/>
            <ac:spMk id="9" creationId="{7C97BCFB-FD81-4B75-8546-8EDEB9CB3AE8}"/>
          </ac:spMkLst>
        </pc:spChg>
        <pc:spChg chg="add del">
          <ac:chgData name="Daniel Schwarz" userId="5bb35bb8-905a-4742-88d9-33d9089732e7" providerId="ADAL" clId="{F269B7FC-DF49-4DF6-ADA4-C5D065EB1542}" dt="2020-11-14T18:19:35.506" v="5459"/>
          <ac:spMkLst>
            <pc:docMk/>
            <pc:sldMk cId="1652808251" sldId="411"/>
            <ac:spMk id="10" creationId="{4C55D5AF-72E7-4A8B-B682-D7E274EED122}"/>
          </ac:spMkLst>
        </pc:spChg>
        <pc:spChg chg="add del">
          <ac:chgData name="Daniel Schwarz" userId="5bb35bb8-905a-4742-88d9-33d9089732e7" providerId="ADAL" clId="{F269B7FC-DF49-4DF6-ADA4-C5D065EB1542}" dt="2020-11-14T18:19:42.156" v="5461"/>
          <ac:spMkLst>
            <pc:docMk/>
            <pc:sldMk cId="1652808251" sldId="411"/>
            <ac:spMk id="11" creationId="{BD3C39A1-BC36-4FAF-83B7-A231D0E56856}"/>
          </ac:spMkLst>
        </pc:spChg>
        <pc:spChg chg="add del">
          <ac:chgData name="Daniel Schwarz" userId="5bb35bb8-905a-4742-88d9-33d9089732e7" providerId="ADAL" clId="{F269B7FC-DF49-4DF6-ADA4-C5D065EB1542}" dt="2020-11-14T18:22:36.357" v="5554"/>
          <ac:spMkLst>
            <pc:docMk/>
            <pc:sldMk cId="1652808251" sldId="411"/>
            <ac:spMk id="12" creationId="{1362C836-A6AF-401A-A382-A233D23E8273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40:30.682" v="5905" actId="21"/>
        <pc:sldMkLst>
          <pc:docMk/>
          <pc:sldMk cId="4130052312" sldId="412"/>
        </pc:sldMkLst>
        <pc:spChg chg="mod">
          <ac:chgData name="Daniel Schwarz" userId="5bb35bb8-905a-4742-88d9-33d9089732e7" providerId="ADAL" clId="{F269B7FC-DF49-4DF6-ADA4-C5D065EB1542}" dt="2020-11-14T17:19:50.503" v="5190" actId="14100"/>
          <ac:spMkLst>
            <pc:docMk/>
            <pc:sldMk cId="4130052312" sldId="412"/>
            <ac:spMk id="2" creationId="{FA327C3F-F562-4E4F-85F5-70B825B07186}"/>
          </ac:spMkLst>
        </pc:spChg>
        <pc:spChg chg="add del mod">
          <ac:chgData name="Daniel Schwarz" userId="5bb35bb8-905a-4742-88d9-33d9089732e7" providerId="ADAL" clId="{F269B7FC-DF49-4DF6-ADA4-C5D065EB1542}" dt="2020-11-14T18:40:30.682" v="5905" actId="21"/>
          <ac:spMkLst>
            <pc:docMk/>
            <pc:sldMk cId="4130052312" sldId="412"/>
            <ac:spMk id="3" creationId="{EDFB4CBC-EC71-401D-BC92-A43143F5ECBB}"/>
          </ac:spMkLst>
        </pc:spChg>
      </pc:sldChg>
      <pc:sldChg chg="addSp delSp modSp add mod delAnim modAnim">
        <pc:chgData name="Daniel Schwarz" userId="5bb35bb8-905a-4742-88d9-33d9089732e7" providerId="ADAL" clId="{F269B7FC-DF49-4DF6-ADA4-C5D065EB1542}" dt="2020-11-14T17:20:52.716" v="5219"/>
        <pc:sldMkLst>
          <pc:docMk/>
          <pc:sldMk cId="1474637163" sldId="413"/>
        </pc:sldMkLst>
        <pc:spChg chg="add mod">
          <ac:chgData name="Daniel Schwarz" userId="5bb35bb8-905a-4742-88d9-33d9089732e7" providerId="ADAL" clId="{F269B7FC-DF49-4DF6-ADA4-C5D065EB1542}" dt="2020-11-14T17:20:42.638" v="5217" actId="1076"/>
          <ac:spMkLst>
            <pc:docMk/>
            <pc:sldMk cId="1474637163" sldId="413"/>
            <ac:spMk id="556" creationId="{BA93A8B9-BE10-43AE-805C-535C3FE49FE4}"/>
          </ac:spMkLst>
        </pc:spChg>
        <pc:grpChg chg="del">
          <ac:chgData name="Daniel Schwarz" userId="5bb35bb8-905a-4742-88d9-33d9089732e7" providerId="ADAL" clId="{F269B7FC-DF49-4DF6-ADA4-C5D065EB1542}" dt="2020-11-14T17:20:08.563" v="5194" actId="478"/>
          <ac:grpSpMkLst>
            <pc:docMk/>
            <pc:sldMk cId="1474637163" sldId="413"/>
            <ac:grpSpMk id="641" creationId="{95A90035-E65A-4E33-B3FD-27D7CA730048}"/>
          </ac:grpSpMkLst>
        </pc:grpChg>
        <pc:grpChg chg="del">
          <ac:chgData name="Daniel Schwarz" userId="5bb35bb8-905a-4742-88d9-33d9089732e7" providerId="ADAL" clId="{F269B7FC-DF49-4DF6-ADA4-C5D065EB1542}" dt="2020-11-14T17:20:07.727" v="5193" actId="478"/>
          <ac:grpSpMkLst>
            <pc:docMk/>
            <pc:sldMk cId="1474637163" sldId="413"/>
            <ac:grpSpMk id="674" creationId="{E80334D9-239F-466B-B38A-9047EE4FB91A}"/>
          </ac:grpSpMkLst>
        </pc:grpChg>
        <pc:grpChg chg="del">
          <ac:chgData name="Daniel Schwarz" userId="5bb35bb8-905a-4742-88d9-33d9089732e7" providerId="ADAL" clId="{F269B7FC-DF49-4DF6-ADA4-C5D065EB1542}" dt="2020-11-14T17:20:09.887" v="5195" actId="478"/>
          <ac:grpSpMkLst>
            <pc:docMk/>
            <pc:sldMk cId="1474637163" sldId="413"/>
            <ac:grpSpMk id="677" creationId="{D76D4DD1-7723-4DAD-B5A8-7D89E098D071}"/>
          </ac:grpSpMkLst>
        </pc:grpChg>
        <pc:grpChg chg="del">
          <ac:chgData name="Daniel Schwarz" userId="5bb35bb8-905a-4742-88d9-33d9089732e7" providerId="ADAL" clId="{F269B7FC-DF49-4DF6-ADA4-C5D065EB1542}" dt="2020-11-14T17:20:06.770" v="5192" actId="478"/>
          <ac:grpSpMkLst>
            <pc:docMk/>
            <pc:sldMk cId="1474637163" sldId="413"/>
            <ac:grpSpMk id="680" creationId="{1D3E8015-6669-4C7E-9CE0-83BFC43D89CA}"/>
          </ac:grpSpMkLst>
        </pc:grpChg>
        <pc:inkChg chg="del topLvl">
          <ac:chgData name="Daniel Schwarz" userId="5bb35bb8-905a-4742-88d9-33d9089732e7" providerId="ADAL" clId="{F269B7FC-DF49-4DF6-ADA4-C5D065EB1542}" dt="2020-11-14T17:20:11.800" v="5196" actId="478"/>
          <ac:inkMkLst>
            <pc:docMk/>
            <pc:sldMk cId="1474637163" sldId="413"/>
            <ac:inkMk id="678" creationId="{8F7EAB6C-26AB-4762-B0A4-F9115C32886B}"/>
          </ac:inkMkLst>
        </pc:inkChg>
        <pc:inkChg chg="del topLvl">
          <ac:chgData name="Daniel Schwarz" userId="5bb35bb8-905a-4742-88d9-33d9089732e7" providerId="ADAL" clId="{F269B7FC-DF49-4DF6-ADA4-C5D065EB1542}" dt="2020-11-14T17:20:09.887" v="5195" actId="478"/>
          <ac:inkMkLst>
            <pc:docMk/>
            <pc:sldMk cId="1474637163" sldId="413"/>
            <ac:inkMk id="679" creationId="{DE0687AE-F439-4154-9482-B693EBB7F33A}"/>
          </ac:inkMkLst>
        </pc:inkChg>
      </pc:sldChg>
      <pc:sldChg chg="modSp add mod modAnim">
        <pc:chgData name="Daniel Schwarz" userId="5bb35bb8-905a-4742-88d9-33d9089732e7" providerId="ADAL" clId="{F269B7FC-DF49-4DF6-ADA4-C5D065EB1542}" dt="2020-11-14T18:54:11.178" v="6103"/>
        <pc:sldMkLst>
          <pc:docMk/>
          <pc:sldMk cId="3790962137" sldId="414"/>
        </pc:sldMkLst>
        <pc:spChg chg="mod">
          <ac:chgData name="Daniel Schwarz" userId="5bb35bb8-905a-4742-88d9-33d9089732e7" providerId="ADAL" clId="{F269B7FC-DF49-4DF6-ADA4-C5D065EB1542}" dt="2020-11-14T18:28:30.936" v="5654"/>
          <ac:spMkLst>
            <pc:docMk/>
            <pc:sldMk cId="3790962137" sldId="414"/>
            <ac:spMk id="556" creationId="{BA93A8B9-BE10-43AE-805C-535C3FE49FE4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36:56.675" v="5834" actId="1076"/>
        <pc:sldMkLst>
          <pc:docMk/>
          <pc:sldMk cId="327735879" sldId="415"/>
        </pc:sldMkLst>
        <pc:spChg chg="del mod">
          <ac:chgData name="Daniel Schwarz" userId="5bb35bb8-905a-4742-88d9-33d9089732e7" providerId="ADAL" clId="{F269B7FC-DF49-4DF6-ADA4-C5D065EB1542}" dt="2020-11-14T18:36:32.353" v="5829" actId="478"/>
          <ac:spMkLst>
            <pc:docMk/>
            <pc:sldMk cId="327735879" sldId="415"/>
            <ac:spMk id="556" creationId="{BA93A8B9-BE10-43AE-805C-535C3FE49FE4}"/>
          </ac:spMkLst>
        </pc:spChg>
        <pc:spChg chg="del">
          <ac:chgData name="Daniel Schwarz" userId="5bb35bb8-905a-4742-88d9-33d9089732e7" providerId="ADAL" clId="{F269B7FC-DF49-4DF6-ADA4-C5D065EB1542}" dt="2020-11-14T18:36:30.026" v="5827" actId="478"/>
          <ac:spMkLst>
            <pc:docMk/>
            <pc:sldMk cId="327735879" sldId="415"/>
            <ac:spMk id="726" creationId="{C1DEFC19-2F10-4BB4-8D12-B699E4D737CA}"/>
          </ac:spMkLst>
        </pc:spChg>
        <pc:grpChg chg="del">
          <ac:chgData name="Daniel Schwarz" userId="5bb35bb8-905a-4742-88d9-33d9089732e7" providerId="ADAL" clId="{F269B7FC-DF49-4DF6-ADA4-C5D065EB1542}" dt="2020-11-14T18:36:35.558" v="5831" actId="478"/>
          <ac:grpSpMkLst>
            <pc:docMk/>
            <pc:sldMk cId="327735879" sldId="415"/>
            <ac:grpSpMk id="538" creationId="{6C3D1047-628B-42F3-8C0E-5E3D5D96131D}"/>
          </ac:grpSpMkLst>
        </pc:grpChg>
        <pc:grpChg chg="del">
          <ac:chgData name="Daniel Schwarz" userId="5bb35bb8-905a-4742-88d9-33d9089732e7" providerId="ADAL" clId="{F269B7FC-DF49-4DF6-ADA4-C5D065EB1542}" dt="2020-11-14T18:36:34.486" v="5830" actId="478"/>
          <ac:grpSpMkLst>
            <pc:docMk/>
            <pc:sldMk cId="327735879" sldId="415"/>
            <ac:grpSpMk id="553" creationId="{F7ACAF0B-CD56-4B97-B4A9-2F917790138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58" creationId="{48D7D685-68EC-4A88-AB68-742070FA2C61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63" creationId="{9034009D-AFEA-43A4-BEB2-C1BAB2D1AC5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72" creationId="{A2B89416-628B-45D4-A49C-C676CFB4FE25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79" creationId="{5004F846-9507-48E7-8E9D-C5A75B6C6142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3" creationId="{602FB485-DEA7-46AD-B0E3-D37E0646729A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6" creationId="{286FF53C-16DC-48FA-B378-B177B1844AA8}"/>
          </ac:grpSpMkLst>
        </pc:grpChg>
        <pc:grpChg chg="del">
          <ac:chgData name="Daniel Schwarz" userId="5bb35bb8-905a-4742-88d9-33d9089732e7" providerId="ADAL" clId="{F269B7FC-DF49-4DF6-ADA4-C5D065EB1542}" dt="2020-11-14T18:36:36.243" v="5832" actId="478"/>
          <ac:grpSpMkLst>
            <pc:docMk/>
            <pc:sldMk cId="327735879" sldId="415"/>
            <ac:grpSpMk id="609" creationId="{0A861035-F9DE-4006-B3F4-E7832728BE5F}"/>
          </ac:grpSpMkLst>
        </pc:grp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59" creationId="{0BD84D67-FB60-43CB-AA56-ECB8C981BED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0" creationId="{5C7DDA82-9F7B-4717-BD50-94581E0194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1" creationId="{BB6DAB88-D615-4886-9A8C-3B8E6F97AA01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2" creationId="{F64CE8F6-C06A-4F19-A4FC-149AFCB18437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4" creationId="{39CE2461-6290-48F5-8A95-2AD6C1B38B5E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6" creationId="{46EC6BFE-AFC1-4A21-BA2D-0DA9CA659844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75" creationId="{AD79BFBD-0A9E-4582-B73A-5F73C05657FC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89" creationId="{A9DB6B26-0420-483A-9275-17461AB40A8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1" creationId="{51B536AE-6A3F-43DA-855C-0873C0D8014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2" creationId="{3051C1B0-DA19-46F3-92BA-29F2C8DAE82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3" creationId="{C45B8063-9C9B-48F7-8DD6-EB7C4892052A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4" creationId="{B7705E4A-A0FC-4348-A979-11E5B868EB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5" creationId="{B7B76968-6BE9-4F42-A842-AE56E21DD080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8" creationId="{5C953999-EA72-4D03-8F60-7A98C8E097F6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1" creationId="{72005AD1-2FD7-47A0-A0A2-5AAAC902B19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2" creationId="{F01B6060-431C-4714-B124-55EC344BA4CC}"/>
          </ac:inkMkLst>
        </pc:inkChg>
      </pc:sldChg>
      <pc:sldChg chg="addSp delSp modSp new mod modClrScheme chgLayout">
        <pc:chgData name="Daniel Schwarz" userId="5bb35bb8-905a-4742-88d9-33d9089732e7" providerId="ADAL" clId="{F269B7FC-DF49-4DF6-ADA4-C5D065EB1542}" dt="2020-11-14T22:06:55.938" v="9890" actId="20577"/>
        <pc:sldMkLst>
          <pc:docMk/>
          <pc:sldMk cId="1573508037" sldId="416"/>
        </pc:sldMkLst>
        <pc:spChg chg="add del mod">
          <ac:chgData name="Daniel Schwarz" userId="5bb35bb8-905a-4742-88d9-33d9089732e7" providerId="ADAL" clId="{F269B7FC-DF49-4DF6-ADA4-C5D065EB1542}" dt="2020-11-14T18:41:37.387" v="5910" actId="21"/>
          <ac:spMkLst>
            <pc:docMk/>
            <pc:sldMk cId="1573508037" sldId="416"/>
            <ac:spMk id="3" creationId="{75947106-381A-430A-A9F7-226109EE341B}"/>
          </ac:spMkLst>
        </pc:spChg>
        <pc:spChg chg="add mod">
          <ac:chgData name="Daniel Schwarz" userId="5bb35bb8-905a-4742-88d9-33d9089732e7" providerId="ADAL" clId="{F269B7FC-DF49-4DF6-ADA4-C5D065EB1542}" dt="2020-11-14T18:41:52.829" v="5938" actId="20577"/>
          <ac:spMkLst>
            <pc:docMk/>
            <pc:sldMk cId="1573508037" sldId="416"/>
            <ac:spMk id="4" creationId="{6CD2F3D8-A743-4F3B-9D4A-F3B533457AC2}"/>
          </ac:spMkLst>
        </pc:spChg>
        <pc:spChg chg="add del mod">
          <ac:chgData name="Daniel Schwarz" userId="5bb35bb8-905a-4742-88d9-33d9089732e7" providerId="ADAL" clId="{F269B7FC-DF49-4DF6-ADA4-C5D065EB1542}" dt="2020-11-14T18:42:03.169" v="5939" actId="22"/>
          <ac:spMkLst>
            <pc:docMk/>
            <pc:sldMk cId="1573508037" sldId="416"/>
            <ac:spMk id="5" creationId="{ECB48A09-5FC8-4914-BBDD-25798895B5AA}"/>
          </ac:spMkLst>
        </pc:spChg>
        <pc:spChg chg="add mod">
          <ac:chgData name="Daniel Schwarz" userId="5bb35bb8-905a-4742-88d9-33d9089732e7" providerId="ADAL" clId="{F269B7FC-DF49-4DF6-ADA4-C5D065EB1542}" dt="2020-11-14T22:06:55.938" v="9890" actId="20577"/>
          <ac:spMkLst>
            <pc:docMk/>
            <pc:sldMk cId="1573508037" sldId="416"/>
            <ac:spMk id="7" creationId="{19B1F43F-1F84-4834-A1B3-6E80CB806C8F}"/>
          </ac:spMkLst>
        </pc:spChg>
      </pc:sldChg>
      <pc:sldChg chg="modSp add mod modNotesTx">
        <pc:chgData name="Daniel Schwarz" userId="5bb35bb8-905a-4742-88d9-33d9089732e7" providerId="ADAL" clId="{F269B7FC-DF49-4DF6-ADA4-C5D065EB1542}" dt="2020-11-14T20:27:54.179" v="7343"/>
        <pc:sldMkLst>
          <pc:docMk/>
          <pc:sldMk cId="2727244310" sldId="417"/>
        </pc:sldMkLst>
        <pc:graphicFrameChg chg="mod modGraphic">
          <ac:chgData name="Daniel Schwarz" userId="5bb35bb8-905a-4742-88d9-33d9089732e7" providerId="ADAL" clId="{F269B7FC-DF49-4DF6-ADA4-C5D065EB1542}" dt="2020-11-14T20:27:54.179" v="7343"/>
          <ac:graphicFrameMkLst>
            <pc:docMk/>
            <pc:sldMk cId="2727244310" sldId="41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F269B7FC-DF49-4DF6-ADA4-C5D065EB1542}" dt="2020-11-14T20:27:16.600" v="7341" actId="20577"/>
        <pc:sldMkLst>
          <pc:docMk/>
          <pc:sldMk cId="3410485638" sldId="418"/>
        </pc:sldMkLst>
        <pc:graphicFrameChg chg="mod modGraphic">
          <ac:chgData name="Daniel Schwarz" userId="5bb35bb8-905a-4742-88d9-33d9089732e7" providerId="ADAL" clId="{F269B7FC-DF49-4DF6-ADA4-C5D065EB1542}" dt="2020-11-14T20:27:16.600" v="7341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Sp modSp new del mod">
        <pc:chgData name="Daniel Schwarz" userId="5bb35bb8-905a-4742-88d9-33d9089732e7" providerId="ADAL" clId="{F269B7FC-DF49-4DF6-ADA4-C5D065EB1542}" dt="2020-11-14T20:16:53.282" v="6968" actId="47"/>
        <pc:sldMkLst>
          <pc:docMk/>
          <pc:sldMk cId="1462695067" sldId="419"/>
        </pc:sldMkLst>
        <pc:spChg chg="mod">
          <ac:chgData name="Daniel Schwarz" userId="5bb35bb8-905a-4742-88d9-33d9089732e7" providerId="ADAL" clId="{F269B7FC-DF49-4DF6-ADA4-C5D065EB1542}" dt="2020-11-14T20:06:29.326" v="6921"/>
          <ac:spMkLst>
            <pc:docMk/>
            <pc:sldMk cId="1462695067" sldId="419"/>
            <ac:spMk id="2" creationId="{2089F79E-19E3-4B34-9C3D-1AB3B8A11487}"/>
          </ac:spMkLst>
        </pc:spChg>
        <pc:picChg chg="add mod">
          <ac:chgData name="Daniel Schwarz" userId="5bb35bb8-905a-4742-88d9-33d9089732e7" providerId="ADAL" clId="{F269B7FC-DF49-4DF6-ADA4-C5D065EB1542}" dt="2020-11-14T20:06:22.478" v="6920" actId="1076"/>
          <ac:picMkLst>
            <pc:docMk/>
            <pc:sldMk cId="1462695067" sldId="419"/>
            <ac:picMk id="4" creationId="{D6A8A719-C99C-4CE4-86FF-6AFFA4A6A753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16:47.920" v="6967" actId="20577"/>
        <pc:sldMkLst>
          <pc:docMk/>
          <pc:sldMk cId="502859180" sldId="420"/>
        </pc:sldMkLst>
        <pc:spChg chg="mod">
          <ac:chgData name="Daniel Schwarz" userId="5bb35bb8-905a-4742-88d9-33d9089732e7" providerId="ADAL" clId="{F269B7FC-DF49-4DF6-ADA4-C5D065EB1542}" dt="2020-11-14T20:16:47.920" v="6967" actId="20577"/>
          <ac:spMkLst>
            <pc:docMk/>
            <pc:sldMk cId="502859180" sldId="420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6:11.272" v="6941" actId="478"/>
          <ac:picMkLst>
            <pc:docMk/>
            <pc:sldMk cId="502859180" sldId="420"/>
            <ac:picMk id="3" creationId="{7FAC77F2-77D4-45EB-A78D-788B7B11BA01}"/>
          </ac:picMkLst>
        </pc:picChg>
        <pc:picChg chg="del">
          <ac:chgData name="Daniel Schwarz" userId="5bb35bb8-905a-4742-88d9-33d9089732e7" providerId="ADAL" clId="{F269B7FC-DF49-4DF6-ADA4-C5D065EB1542}" dt="2020-11-14T20:16:11.992" v="6942" actId="478"/>
          <ac:picMkLst>
            <pc:docMk/>
            <pc:sldMk cId="502859180" sldId="420"/>
            <ac:picMk id="5" creationId="{AFA5AF92-A38D-4BFD-9DBC-9807E781052A}"/>
          </ac:picMkLst>
        </pc:picChg>
        <pc:picChg chg="add">
          <ac:chgData name="Daniel Schwarz" userId="5bb35bb8-905a-4742-88d9-33d9089732e7" providerId="ADAL" clId="{F269B7FC-DF49-4DF6-ADA4-C5D065EB1542}" dt="2020-11-14T20:16:13.316" v="6943" actId="22"/>
          <ac:picMkLst>
            <pc:docMk/>
            <pc:sldMk cId="502859180" sldId="420"/>
            <ac:picMk id="7" creationId="{3A6812A9-101E-41EA-BC77-1042A91B758A}"/>
          </ac:picMkLst>
        </pc:picChg>
      </pc:sldChg>
      <pc:sldChg chg="add del">
        <pc:chgData name="Daniel Schwarz" userId="5bb35bb8-905a-4742-88d9-33d9089732e7" providerId="ADAL" clId="{F269B7FC-DF49-4DF6-ADA4-C5D065EB1542}" dt="2020-11-14T20:15:44.455" v="6927" actId="47"/>
        <pc:sldMkLst>
          <pc:docMk/>
          <pc:sldMk cId="2110012407" sldId="420"/>
        </pc:sldMkLst>
      </pc:sldChg>
      <pc:sldChg chg="addSp delSp modSp add mod">
        <pc:chgData name="Daniel Schwarz" userId="5bb35bb8-905a-4742-88d9-33d9089732e7" providerId="ADAL" clId="{F269B7FC-DF49-4DF6-ADA4-C5D065EB1542}" dt="2020-11-14T20:19:08.454" v="7077"/>
        <pc:sldMkLst>
          <pc:docMk/>
          <pc:sldMk cId="2064479400" sldId="421"/>
        </pc:sldMkLst>
        <pc:spChg chg="mod">
          <ac:chgData name="Daniel Schwarz" userId="5bb35bb8-905a-4742-88d9-33d9089732e7" providerId="ADAL" clId="{F269B7FC-DF49-4DF6-ADA4-C5D065EB1542}" dt="2020-11-14T20:19:08.454" v="7077"/>
          <ac:spMkLst>
            <pc:docMk/>
            <pc:sldMk cId="2064479400" sldId="421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8:09.867" v="7001" actId="1076"/>
          <ac:picMkLst>
            <pc:docMk/>
            <pc:sldMk cId="2064479400" sldId="421"/>
            <ac:picMk id="3" creationId="{315E92FB-0210-428B-99C7-74A0B3F06689}"/>
          </ac:picMkLst>
        </pc:picChg>
        <pc:picChg chg="del">
          <ac:chgData name="Daniel Schwarz" userId="5bb35bb8-905a-4742-88d9-33d9089732e7" providerId="ADAL" clId="{F269B7FC-DF49-4DF6-ADA4-C5D065EB1542}" dt="2020-11-14T20:16:59.994" v="6970" actId="478"/>
          <ac:picMkLst>
            <pc:docMk/>
            <pc:sldMk cId="2064479400" sldId="421"/>
            <ac:picMk id="7" creationId="{3A6812A9-101E-41EA-BC77-1042A91B758A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27:31.064" v="7342" actId="732"/>
        <pc:sldMkLst>
          <pc:docMk/>
          <pc:sldMk cId="1454542863" sldId="422"/>
        </pc:sldMkLst>
        <pc:spChg chg="mod">
          <ac:chgData name="Daniel Schwarz" userId="5bb35bb8-905a-4742-88d9-33d9089732e7" providerId="ADAL" clId="{F269B7FC-DF49-4DF6-ADA4-C5D065EB1542}" dt="2020-11-14T20:22:51.082" v="7108" actId="5793"/>
          <ac:spMkLst>
            <pc:docMk/>
            <pc:sldMk cId="1454542863" sldId="422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9:20.195" v="7079" actId="478"/>
          <ac:picMkLst>
            <pc:docMk/>
            <pc:sldMk cId="1454542863" sldId="422"/>
            <ac:picMk id="3" creationId="{315E92FB-0210-428B-99C7-74A0B3F06689}"/>
          </ac:picMkLst>
        </pc:picChg>
        <pc:picChg chg="add mod modCrop">
          <ac:chgData name="Daniel Schwarz" userId="5bb35bb8-905a-4742-88d9-33d9089732e7" providerId="ADAL" clId="{F269B7FC-DF49-4DF6-ADA4-C5D065EB1542}" dt="2020-11-14T20:27:31.064" v="7342" actId="732"/>
          <ac:picMkLst>
            <pc:docMk/>
            <pc:sldMk cId="1454542863" sldId="422"/>
            <ac:picMk id="5" creationId="{2A7AE1D3-0D0E-4506-B5B3-AF9D940F41FB}"/>
          </ac:picMkLst>
        </pc:picChg>
      </pc:sldChg>
      <pc:sldChg chg="addSp modSp add mod modAnim">
        <pc:chgData name="Daniel Schwarz" userId="5bb35bb8-905a-4742-88d9-33d9089732e7" providerId="ADAL" clId="{F269B7FC-DF49-4DF6-ADA4-C5D065EB1542}" dt="2020-11-14T20:33:02.882" v="7381" actId="1036"/>
        <pc:sldMkLst>
          <pc:docMk/>
          <pc:sldMk cId="3501219682" sldId="423"/>
        </pc:sldMkLst>
        <pc:spChg chg="add mod">
          <ac:chgData name="Daniel Schwarz" userId="5bb35bb8-905a-4742-88d9-33d9089732e7" providerId="ADAL" clId="{F269B7FC-DF49-4DF6-ADA4-C5D065EB1542}" dt="2020-11-14T20:33:02.882" v="7381" actId="1036"/>
          <ac:spMkLst>
            <pc:docMk/>
            <pc:sldMk cId="3501219682" sldId="423"/>
            <ac:spMk id="538" creationId="{BB010CE7-5B85-4A60-A652-296D28307C98}"/>
          </ac:spMkLst>
        </pc:spChg>
        <pc:grpChg chg="mod">
          <ac:chgData name="Daniel Schwarz" userId="5bb35bb8-905a-4742-88d9-33d9089732e7" providerId="ADAL" clId="{F269B7FC-DF49-4DF6-ADA4-C5D065EB1542}" dt="2020-11-14T20:32:10.764" v="7353" actId="1076"/>
          <ac:grpSpMkLst>
            <pc:docMk/>
            <pc:sldMk cId="3501219682" sldId="423"/>
            <ac:grpSpMk id="558" creationId="{48D7D685-68EC-4A88-AB68-742070FA2C61}"/>
          </ac:grpSpMkLst>
        </pc:grpChg>
        <pc:grpChg chg="mod">
          <ac:chgData name="Daniel Schwarz" userId="5bb35bb8-905a-4742-88d9-33d9089732e7" providerId="ADAL" clId="{F269B7FC-DF49-4DF6-ADA4-C5D065EB1542}" dt="2020-11-14T20:32:33.549" v="7370" actId="1037"/>
          <ac:grpSpMkLst>
            <pc:docMk/>
            <pc:sldMk cId="3501219682" sldId="423"/>
            <ac:grpSpMk id="563" creationId="{9034009D-AFEA-43A4-BEB2-C1BAB2D1AC55}"/>
          </ac:grpSpMkLst>
        </pc:grpChg>
        <pc:grpChg chg="mod">
          <ac:chgData name="Daniel Schwarz" userId="5bb35bb8-905a-4742-88d9-33d9089732e7" providerId="ADAL" clId="{F269B7FC-DF49-4DF6-ADA4-C5D065EB1542}" dt="2020-11-14T20:32:18.443" v="7354" actId="1076"/>
          <ac:grpSpMkLst>
            <pc:docMk/>
            <pc:sldMk cId="3501219682" sldId="423"/>
            <ac:grpSpMk id="572" creationId="{A2B89416-628B-45D4-A49C-C676CFB4FE25}"/>
          </ac:grpSpMkLst>
        </pc:grpChg>
      </pc:sldChg>
      <pc:sldChg chg="modSp add mod">
        <pc:chgData name="Daniel Schwarz" userId="5bb35bb8-905a-4742-88d9-33d9089732e7" providerId="ADAL" clId="{F269B7FC-DF49-4DF6-ADA4-C5D065EB1542}" dt="2020-11-14T21:34:13.964" v="9007" actId="20577"/>
        <pc:sldMkLst>
          <pc:docMk/>
          <pc:sldMk cId="2611642911" sldId="424"/>
        </pc:sldMkLst>
        <pc:graphicFrameChg chg="mod modGraphic">
          <ac:chgData name="Daniel Schwarz" userId="5bb35bb8-905a-4742-88d9-33d9089732e7" providerId="ADAL" clId="{F269B7FC-DF49-4DF6-ADA4-C5D065EB1542}" dt="2020-11-14T21:34:13.964" v="9007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addSp delSp modSp add mod delAnim modAnim">
        <pc:chgData name="Daniel Schwarz" userId="5bb35bb8-905a-4742-88d9-33d9089732e7" providerId="ADAL" clId="{F269B7FC-DF49-4DF6-ADA4-C5D065EB1542}" dt="2020-11-14T20:40:25.625" v="7551"/>
        <pc:sldMkLst>
          <pc:docMk/>
          <pc:sldMk cId="903353070" sldId="425"/>
        </pc:sldMkLst>
        <pc:spChg chg="mod">
          <ac:chgData name="Daniel Schwarz" userId="5bb35bb8-905a-4742-88d9-33d9089732e7" providerId="ADAL" clId="{F269B7FC-DF49-4DF6-ADA4-C5D065EB1542}" dt="2020-11-14T20:39:14.633" v="7526" actId="207"/>
          <ac:spMkLst>
            <pc:docMk/>
            <pc:sldMk cId="903353070" sldId="42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20:40:15.894" v="7548" actId="571"/>
          <ac:spMkLst>
            <pc:docMk/>
            <pc:sldMk cId="903353070" sldId="425"/>
            <ac:spMk id="25" creationId="{55DA8E0F-B96D-4DB7-91C9-3EE150780CA1}"/>
          </ac:spMkLst>
        </pc:spChg>
        <pc:spChg chg="del">
          <ac:chgData name="Daniel Schwarz" userId="5bb35bb8-905a-4742-88d9-33d9089732e7" providerId="ADAL" clId="{F269B7FC-DF49-4DF6-ADA4-C5D065EB1542}" dt="2020-11-14T20:38:26.611" v="7508" actId="478"/>
          <ac:spMkLst>
            <pc:docMk/>
            <pc:sldMk cId="903353070" sldId="425"/>
            <ac:spMk id="35" creationId="{44BB1955-C2AE-4D3A-9929-35CB7B6824E0}"/>
          </ac:spMkLst>
        </pc:spChg>
        <pc:inkChg chg="del">
          <ac:chgData name="Daniel Schwarz" userId="5bb35bb8-905a-4742-88d9-33d9089732e7" providerId="ADAL" clId="{F269B7FC-DF49-4DF6-ADA4-C5D065EB1542}" dt="2020-11-14T20:38:28.856" v="7510" actId="478"/>
          <ac:inkMkLst>
            <pc:docMk/>
            <pc:sldMk cId="903353070" sldId="425"/>
            <ac:inkMk id="36" creationId="{2AA62AB8-8B21-4795-90F9-5B3A00EFD2C2}"/>
          </ac:inkMkLst>
        </pc:inkChg>
        <pc:inkChg chg="del">
          <ac:chgData name="Daniel Schwarz" userId="5bb35bb8-905a-4742-88d9-33d9089732e7" providerId="ADAL" clId="{F269B7FC-DF49-4DF6-ADA4-C5D065EB1542}" dt="2020-11-14T20:38:29.602" v="7511" actId="478"/>
          <ac:inkMkLst>
            <pc:docMk/>
            <pc:sldMk cId="903353070" sldId="425"/>
            <ac:inkMk id="37" creationId="{1CCAE236-3F71-4648-B791-244CAD2CAB71}"/>
          </ac:inkMkLst>
        </pc:inkChg>
        <pc:inkChg chg="del">
          <ac:chgData name="Daniel Schwarz" userId="5bb35bb8-905a-4742-88d9-33d9089732e7" providerId="ADAL" clId="{F269B7FC-DF49-4DF6-ADA4-C5D065EB1542}" dt="2020-11-14T20:38:27.904" v="7509" actId="478"/>
          <ac:inkMkLst>
            <pc:docMk/>
            <pc:sldMk cId="903353070" sldId="425"/>
            <ac:inkMk id="38" creationId="{36F35F01-93FD-4233-893E-C45DF7C27648}"/>
          </ac:inkMkLst>
        </pc:inkChg>
        <pc:cxnChg chg="add mod">
          <ac:chgData name="Daniel Schwarz" userId="5bb35bb8-905a-4742-88d9-33d9089732e7" providerId="ADAL" clId="{F269B7FC-DF49-4DF6-ADA4-C5D065EB1542}" dt="2020-11-14T20:39:39.952" v="7529" actId="1582"/>
          <ac:cxnSpMkLst>
            <pc:docMk/>
            <pc:sldMk cId="903353070" sldId="425"/>
            <ac:cxnSpMk id="4" creationId="{C4113564-4CA7-4A1C-B016-82FA93FAA8BF}"/>
          </ac:cxnSpMkLst>
        </pc:cxnChg>
        <pc:cxnChg chg="add mod">
          <ac:chgData name="Daniel Schwarz" userId="5bb35bb8-905a-4742-88d9-33d9089732e7" providerId="ADAL" clId="{F269B7FC-DF49-4DF6-ADA4-C5D065EB1542}" dt="2020-11-14T20:40:15.894" v="7548" actId="571"/>
          <ac:cxnSpMkLst>
            <pc:docMk/>
            <pc:sldMk cId="903353070" sldId="425"/>
            <ac:cxnSpMk id="27" creationId="{54CE56E9-58FF-4B1F-8035-CB91F43AE251}"/>
          </ac:cxnSpMkLst>
        </pc:cxnChg>
      </pc:sldChg>
      <pc:sldChg chg="addSp delSp modSp add mod delAnim">
        <pc:chgData name="Daniel Schwarz" userId="5bb35bb8-905a-4742-88d9-33d9089732e7" providerId="ADAL" clId="{F269B7FC-DF49-4DF6-ADA4-C5D065EB1542}" dt="2020-11-15T11:12:43.068" v="10291" actId="208"/>
        <pc:sldMkLst>
          <pc:docMk/>
          <pc:sldMk cId="1023509386" sldId="426"/>
        </pc:sldMkLst>
        <pc:spChg chg="add del mod">
          <ac:chgData name="Daniel Schwarz" userId="5bb35bb8-905a-4742-88d9-33d9089732e7" providerId="ADAL" clId="{F269B7FC-DF49-4DF6-ADA4-C5D065EB1542}" dt="2020-11-14T20:43:50.859" v="7672"/>
          <ac:spMkLst>
            <pc:docMk/>
            <pc:sldMk cId="1023509386" sldId="426"/>
            <ac:spMk id="29" creationId="{AB1DD655-3620-41A4-A62A-499E278A3B17}"/>
          </ac:spMkLst>
        </pc:spChg>
        <pc:spChg chg="del">
          <ac:chgData name="Daniel Schwarz" userId="5bb35bb8-905a-4742-88d9-33d9089732e7" providerId="ADAL" clId="{F269B7FC-DF49-4DF6-ADA4-C5D065EB1542}" dt="2020-11-14T20:41:04.810" v="7554" actId="478"/>
          <ac:spMkLst>
            <pc:docMk/>
            <pc:sldMk cId="1023509386" sldId="426"/>
            <ac:spMk id="538" creationId="{BB010CE7-5B85-4A60-A652-296D28307C98}"/>
          </ac:spMkLst>
        </pc:spChg>
        <pc:grpChg chg="add del mod">
          <ac:chgData name="Daniel Schwarz" userId="5bb35bb8-905a-4742-88d9-33d9089732e7" providerId="ADAL" clId="{F269B7FC-DF49-4DF6-ADA4-C5D065EB1542}" dt="2020-11-14T20:42:09.151" v="7569"/>
          <ac:grpSpMkLst>
            <pc:docMk/>
            <pc:sldMk cId="1023509386" sldId="426"/>
            <ac:grpSpMk id="20" creationId="{A2EBB40F-38F4-49AF-A1AE-8F8A94DB5B00}"/>
          </ac:grpSpMkLst>
        </pc:grpChg>
        <pc:grpChg chg="mod">
          <ac:chgData name="Daniel Schwarz" userId="5bb35bb8-905a-4742-88d9-33d9089732e7" providerId="ADAL" clId="{F269B7FC-DF49-4DF6-ADA4-C5D065EB1542}" dt="2020-11-14T20:42:07.487" v="7567"/>
          <ac:grpSpMkLst>
            <pc:docMk/>
            <pc:sldMk cId="1023509386" sldId="426"/>
            <ac:grpSpMk id="26" creationId="{B8D29C80-388C-4EA5-942D-6C41D8E83300}"/>
          </ac:grpSpMkLst>
        </pc:grpChg>
        <pc:grpChg chg="mod">
          <ac:chgData name="Daniel Schwarz" userId="5bb35bb8-905a-4742-88d9-33d9089732e7" providerId="ADAL" clId="{F269B7FC-DF49-4DF6-ADA4-C5D065EB1542}" dt="2020-11-14T20:41:15.255" v="7555" actId="1076"/>
          <ac:grpSpMkLst>
            <pc:docMk/>
            <pc:sldMk cId="1023509386" sldId="426"/>
            <ac:grpSpMk id="558" creationId="{48D7D685-68EC-4A88-AB68-742070FA2C61}"/>
          </ac:grpSpMkLst>
        </pc:grpChg>
        <pc:grpChg chg="del">
          <ac:chgData name="Daniel Schwarz" userId="5bb35bb8-905a-4742-88d9-33d9089732e7" providerId="ADAL" clId="{F269B7FC-DF49-4DF6-ADA4-C5D065EB1542}" dt="2020-11-14T20:41:19.585" v="7557" actId="478"/>
          <ac:grpSpMkLst>
            <pc:docMk/>
            <pc:sldMk cId="1023509386" sldId="426"/>
            <ac:grpSpMk id="563" creationId="{9034009D-AFEA-43A4-BEB2-C1BAB2D1AC55}"/>
          </ac:grpSpMkLst>
        </pc:grpChg>
        <pc:grpChg chg="del">
          <ac:chgData name="Daniel Schwarz" userId="5bb35bb8-905a-4742-88d9-33d9089732e7" providerId="ADAL" clId="{F269B7FC-DF49-4DF6-ADA4-C5D065EB1542}" dt="2020-11-14T20:41:17.907" v="7556" actId="478"/>
          <ac:grpSpMkLst>
            <pc:docMk/>
            <pc:sldMk cId="1023509386" sldId="426"/>
            <ac:grpSpMk id="572" creationId="{A2B89416-628B-45D4-A49C-C676CFB4FE25}"/>
          </ac:grpSpMkLst>
        </pc:grpChg>
        <pc:inkChg chg="add del">
          <ac:chgData name="Daniel Schwarz" userId="5bb35bb8-905a-4742-88d9-33d9089732e7" providerId="ADAL" clId="{F269B7FC-DF49-4DF6-ADA4-C5D065EB1542}" dt="2020-11-14T20:41:34.256" v="7559" actId="9405"/>
          <ac:inkMkLst>
            <pc:docMk/>
            <pc:sldMk cId="1023509386" sldId="426"/>
            <ac:inkMk id="2" creationId="{46955B56-AD17-4D65-B8E4-3D0BC300ACA5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6" creationId="{FA550E59-FCAA-440C-9D61-F3F1C3A1E8C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8" creationId="{B9F21123-59AD-4690-AB6E-D364DEE9BFFD}"/>
          </ac:inkMkLst>
        </pc:inkChg>
        <pc:inkChg chg="add del mod">
          <ac:chgData name="Daniel Schwarz" userId="5bb35bb8-905a-4742-88d9-33d9089732e7" providerId="ADAL" clId="{F269B7FC-DF49-4DF6-ADA4-C5D065EB1542}" dt="2020-11-14T20:42:09.151" v="7569"/>
          <ac:inkMkLst>
            <pc:docMk/>
            <pc:sldMk cId="1023509386" sldId="426"/>
            <ac:inkMk id="19" creationId="{A1794D3C-5F78-4BD6-A063-6B9FCBF7A2FD}"/>
          </ac:inkMkLst>
        </pc:inkChg>
        <pc:inkChg chg="add del mod">
          <ac:chgData name="Daniel Schwarz" userId="5bb35bb8-905a-4742-88d9-33d9089732e7" providerId="ADAL" clId="{F269B7FC-DF49-4DF6-ADA4-C5D065EB1542}" dt="2020-11-14T20:42:07.487" v="7567"/>
          <ac:inkMkLst>
            <pc:docMk/>
            <pc:sldMk cId="1023509386" sldId="426"/>
            <ac:inkMk id="25" creationId="{3B6421B0-AB7C-411B-83A7-525CD34BEC37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7" creationId="{A8EAAB31-C049-4836-9E81-E0E9C685398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8" creationId="{A25CF576-B0AF-47A2-88BA-224BF256B135}"/>
          </ac:inkMkLst>
        </pc:inkChg>
      </pc:sldChg>
      <pc:sldChg chg="modSp new mod modNotesTx">
        <pc:chgData name="Daniel Schwarz" userId="5bb35bb8-905a-4742-88d9-33d9089732e7" providerId="ADAL" clId="{F269B7FC-DF49-4DF6-ADA4-C5D065EB1542}" dt="2020-11-14T21:39:51.735" v="9053"/>
        <pc:sldMkLst>
          <pc:docMk/>
          <pc:sldMk cId="1757018873" sldId="427"/>
        </pc:sldMkLst>
        <pc:spChg chg="mod">
          <ac:chgData name="Daniel Schwarz" userId="5bb35bb8-905a-4742-88d9-33d9089732e7" providerId="ADAL" clId="{F269B7FC-DF49-4DF6-ADA4-C5D065EB1542}" dt="2020-11-14T21:31:16.012" v="8927" actId="20577"/>
          <ac:spMkLst>
            <pc:docMk/>
            <pc:sldMk cId="1757018873" sldId="427"/>
            <ac:spMk id="2" creationId="{729B3D1C-6904-4EF3-8DE4-5D5B625EAF37}"/>
          </ac:spMkLst>
        </pc:spChg>
        <pc:spChg chg="mod">
          <ac:chgData name="Daniel Schwarz" userId="5bb35bb8-905a-4742-88d9-33d9089732e7" providerId="ADAL" clId="{F269B7FC-DF49-4DF6-ADA4-C5D065EB1542}" dt="2020-11-14T21:39:51.735" v="9053"/>
          <ac:spMkLst>
            <pc:docMk/>
            <pc:sldMk cId="1757018873" sldId="427"/>
            <ac:spMk id="3" creationId="{CE935186-DCE7-4B0A-A903-2B82457B9154}"/>
          </ac:spMkLst>
        </pc:spChg>
      </pc:sldChg>
      <pc:sldChg chg="modSp new del mod">
        <pc:chgData name="Daniel Schwarz" userId="5bb35bb8-905a-4742-88d9-33d9089732e7" providerId="ADAL" clId="{F269B7FC-DF49-4DF6-ADA4-C5D065EB1542}" dt="2020-11-14T21:39:57.153" v="9054" actId="2696"/>
        <pc:sldMkLst>
          <pc:docMk/>
          <pc:sldMk cId="481849624" sldId="428"/>
        </pc:sldMkLst>
        <pc:spChg chg="mod">
          <ac:chgData name="Daniel Schwarz" userId="5bb35bb8-905a-4742-88d9-33d9089732e7" providerId="ADAL" clId="{F269B7FC-DF49-4DF6-ADA4-C5D065EB1542}" dt="2020-11-14T21:31:24.746" v="8961" actId="20577"/>
          <ac:spMkLst>
            <pc:docMk/>
            <pc:sldMk cId="481849624" sldId="428"/>
            <ac:spMk id="2" creationId="{22AF4DB3-FCB7-4D24-BD9E-D5BACAD9E1EC}"/>
          </ac:spMkLst>
        </pc:spChg>
      </pc:sldChg>
      <pc:sldChg chg="modSp add mod">
        <pc:chgData name="Daniel Schwarz" userId="5bb35bb8-905a-4742-88d9-33d9089732e7" providerId="ADAL" clId="{F269B7FC-DF49-4DF6-ADA4-C5D065EB1542}" dt="2020-11-14T21:47:50.362" v="9322"/>
        <pc:sldMkLst>
          <pc:docMk/>
          <pc:sldMk cId="643123613" sldId="428"/>
        </pc:sldMkLst>
        <pc:spChg chg="mod">
          <ac:chgData name="Daniel Schwarz" userId="5bb35bb8-905a-4742-88d9-33d9089732e7" providerId="ADAL" clId="{F269B7FC-DF49-4DF6-ADA4-C5D065EB1542}" dt="2020-11-14T21:47:50.362" v="9322"/>
          <ac:spMkLst>
            <pc:docMk/>
            <pc:sldMk cId="643123613" sldId="428"/>
            <ac:spMk id="3" creationId="{1DD69BA9-05B5-46F2-84A5-0865ABBAA81D}"/>
          </ac:spMkLst>
        </pc:spChg>
      </pc:sldChg>
      <pc:sldChg chg="addSp delSp modSp new mod">
        <pc:chgData name="Daniel Schwarz" userId="5bb35bb8-905a-4742-88d9-33d9089732e7" providerId="ADAL" clId="{F269B7FC-DF49-4DF6-ADA4-C5D065EB1542}" dt="2020-11-14T20:56:30.309" v="8064" actId="1035"/>
        <pc:sldMkLst>
          <pc:docMk/>
          <pc:sldMk cId="659245820" sldId="429"/>
        </pc:sldMkLst>
        <pc:spChg chg="mod">
          <ac:chgData name="Daniel Schwarz" userId="5bb35bb8-905a-4742-88d9-33d9089732e7" providerId="ADAL" clId="{F269B7FC-DF49-4DF6-ADA4-C5D065EB1542}" dt="2020-11-14T20:49:50.786" v="7751" actId="20577"/>
          <ac:spMkLst>
            <pc:docMk/>
            <pc:sldMk cId="659245820" sldId="429"/>
            <ac:spMk id="2" creationId="{059E820B-D00A-4F78-9D67-95DBAE9AD718}"/>
          </ac:spMkLst>
        </pc:spChg>
        <pc:spChg chg="mod">
          <ac:chgData name="Daniel Schwarz" userId="5bb35bb8-905a-4742-88d9-33d9089732e7" providerId="ADAL" clId="{F269B7FC-DF49-4DF6-ADA4-C5D065EB1542}" dt="2020-11-14T20:56:30.309" v="8064" actId="1035"/>
          <ac:spMkLst>
            <pc:docMk/>
            <pc:sldMk cId="659245820" sldId="429"/>
            <ac:spMk id="3" creationId="{10BAE7C2-482F-498D-AF2A-7F8FA438689E}"/>
          </ac:spMkLst>
        </pc:spChg>
        <pc:picChg chg="add del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4" creationId="{3B44CA61-CFA4-4E1E-9871-0230400D76C3}"/>
          </ac:picMkLst>
        </pc:picChg>
        <pc:picChg chg="add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5" creationId="{D588E69C-B7C5-41EA-B20A-86E4EE013B71}"/>
          </ac:picMkLst>
        </pc:picChg>
      </pc:sldChg>
      <pc:sldChg chg="addSp delSp modSp new mod modClrScheme chgLayout modNotesTx">
        <pc:chgData name="Daniel Schwarz" userId="5bb35bb8-905a-4742-88d9-33d9089732e7" providerId="ADAL" clId="{F269B7FC-DF49-4DF6-ADA4-C5D065EB1542}" dt="2020-11-14T21:57:46.889" v="9474" actId="20577"/>
        <pc:sldMkLst>
          <pc:docMk/>
          <pc:sldMk cId="4031934217" sldId="430"/>
        </pc:sldMkLst>
        <pc:spChg chg="mod or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2" creationId="{0B599755-E376-4050-920D-78791E5FA1B3}"/>
          </ac:spMkLst>
        </pc:spChg>
        <pc:spChg chg="add del mo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3" creationId="{38B747BD-520B-4147-A0FC-CBC7340AC1E2}"/>
          </ac:spMkLst>
        </pc:spChg>
        <pc:spChg chg="add mod">
          <ac:chgData name="Daniel Schwarz" userId="5bb35bb8-905a-4742-88d9-33d9089732e7" providerId="ADAL" clId="{F269B7FC-DF49-4DF6-ADA4-C5D065EB1542}" dt="2020-11-14T21:57:46.889" v="9474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addSp modSp new mod modClrScheme chgLayout">
        <pc:chgData name="Daniel Schwarz" userId="5bb35bb8-905a-4742-88d9-33d9089732e7" providerId="ADAL" clId="{F269B7FC-DF49-4DF6-ADA4-C5D065EB1542}" dt="2020-11-14T22:03:57.258" v="9802" actId="15"/>
        <pc:sldMkLst>
          <pc:docMk/>
          <pc:sldMk cId="2258615398" sldId="431"/>
        </pc:sldMkLst>
        <pc:spChg chg="add mod">
          <ac:chgData name="Daniel Schwarz" userId="5bb35bb8-905a-4742-88d9-33d9089732e7" providerId="ADAL" clId="{F269B7FC-DF49-4DF6-ADA4-C5D065EB1542}" dt="2020-11-14T22:00:00.385" v="9493" actId="20577"/>
          <ac:spMkLst>
            <pc:docMk/>
            <pc:sldMk cId="2258615398" sldId="431"/>
            <ac:spMk id="2" creationId="{BD9CD868-4823-4929-B3AF-FB3297E7C6FC}"/>
          </ac:spMkLst>
        </pc:spChg>
        <pc:spChg chg="add mod">
          <ac:chgData name="Daniel Schwarz" userId="5bb35bb8-905a-4742-88d9-33d9089732e7" providerId="ADAL" clId="{F269B7FC-DF49-4DF6-ADA4-C5D065EB1542}" dt="2020-11-14T22:03:57.258" v="9802" actId="15"/>
          <ac:spMkLst>
            <pc:docMk/>
            <pc:sldMk cId="2258615398" sldId="431"/>
            <ac:spMk id="3" creationId="{94B6D280-41D3-4CBC-979F-FD735E6C58F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05:35.705" v="9885" actId="20577"/>
        <pc:sldMkLst>
          <pc:docMk/>
          <pc:sldMk cId="2976779787" sldId="432"/>
        </pc:sldMkLst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2" creationId="{30289FFB-9A80-4C47-9B36-846777BD51DD}"/>
          </ac:spMkLst>
        </pc:spChg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3" creationId="{6EC98B7A-0A38-4381-AF3A-730B7FEE05F5}"/>
          </ac:spMkLst>
        </pc:spChg>
        <pc:spChg chg="add mod">
          <ac:chgData name="Daniel Schwarz" userId="5bb35bb8-905a-4742-88d9-33d9089732e7" providerId="ADAL" clId="{F269B7FC-DF49-4DF6-ADA4-C5D065EB1542}" dt="2020-11-14T22:05:35.705" v="9885" actId="20577"/>
          <ac:spMkLst>
            <pc:docMk/>
            <pc:sldMk cId="2976779787" sldId="432"/>
            <ac:spMk id="5" creationId="{4E67DA0A-CEF4-4782-8680-2AFC75A580BF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37:40.944" v="10281" actId="20577"/>
        <pc:sldMkLst>
          <pc:docMk/>
          <pc:sldMk cId="3215399788" sldId="433"/>
        </pc:sldMkLst>
        <pc:spChg chg="add mod">
          <ac:chgData name="Daniel Schwarz" userId="5bb35bb8-905a-4742-88d9-33d9089732e7" providerId="ADAL" clId="{F269B7FC-DF49-4DF6-ADA4-C5D065EB1542}" dt="2020-11-14T22:25:05.561" v="10003" actId="20577"/>
          <ac:spMkLst>
            <pc:docMk/>
            <pc:sldMk cId="3215399788" sldId="433"/>
            <ac:spMk id="2" creationId="{8185BEE9-4737-4842-A0D4-BC7030354AC8}"/>
          </ac:spMkLst>
        </pc:spChg>
        <pc:spChg chg="add mod">
          <ac:chgData name="Daniel Schwarz" userId="5bb35bb8-905a-4742-88d9-33d9089732e7" providerId="ADAL" clId="{F269B7FC-DF49-4DF6-ADA4-C5D065EB1542}" dt="2020-11-14T22:37:40.944" v="10281" actId="20577"/>
          <ac:spMkLst>
            <pc:docMk/>
            <pc:sldMk cId="3215399788" sldId="433"/>
            <ac:spMk id="3" creationId="{E5F54D09-378A-43DF-9197-7ED0311D0ECF}"/>
          </ac:spMkLst>
        </pc:spChg>
        <pc:picChg chg="add del mod">
          <ac:chgData name="Daniel Schwarz" userId="5bb35bb8-905a-4742-88d9-33d9089732e7" providerId="ADAL" clId="{F269B7FC-DF49-4DF6-ADA4-C5D065EB1542}" dt="2020-11-14T22:32:52.155" v="10223" actId="21"/>
          <ac:picMkLst>
            <pc:docMk/>
            <pc:sldMk cId="3215399788" sldId="433"/>
            <ac:picMk id="4" creationId="{CC92E644-63BC-402A-9C87-127C9344F6E4}"/>
          </ac:picMkLst>
        </pc:picChg>
      </pc:sldChg>
      <pc:sldChg chg="addSp delSp modSp new mod modClrScheme chgLayout">
        <pc:chgData name="Daniel Schwarz" userId="5bb35bb8-905a-4742-88d9-33d9089732e7" providerId="ADAL" clId="{F269B7FC-DF49-4DF6-ADA4-C5D065EB1542}" dt="2020-11-14T22:43:32.725" v="10288" actId="1076"/>
        <pc:sldMkLst>
          <pc:docMk/>
          <pc:sldMk cId="2089513311" sldId="434"/>
        </pc:sldMkLst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2" creationId="{CCD2679E-161E-4A7A-A8F6-8B645A3295B6}"/>
          </ac:spMkLst>
        </pc:spChg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3" creationId="{FB152DB1-3031-4821-ABB0-94576FDC7CD1}"/>
          </ac:spMkLst>
        </pc:spChg>
        <pc:picChg chg="add mod">
          <ac:chgData name="Daniel Schwarz" userId="5bb35bb8-905a-4742-88d9-33d9089732e7" providerId="ADAL" clId="{F269B7FC-DF49-4DF6-ADA4-C5D065EB1542}" dt="2020-11-14T22:36:20.315" v="10240" actId="1035"/>
          <ac:picMkLst>
            <pc:docMk/>
            <pc:sldMk cId="2089513311" sldId="434"/>
            <ac:picMk id="5" creationId="{EF5AD562-9A83-44B8-9046-AE5F4D614B6D}"/>
          </ac:picMkLst>
        </pc:picChg>
        <pc:picChg chg="add del mod">
          <ac:chgData name="Daniel Schwarz" userId="5bb35bb8-905a-4742-88d9-33d9089732e7" providerId="ADAL" clId="{F269B7FC-DF49-4DF6-ADA4-C5D065EB1542}" dt="2020-11-14T22:43:13.535" v="10282" actId="478"/>
          <ac:picMkLst>
            <pc:docMk/>
            <pc:sldMk cId="2089513311" sldId="434"/>
            <ac:picMk id="6" creationId="{B9E2D922-011A-4239-9C8F-F1920DAE51BB}"/>
          </ac:picMkLst>
        </pc:picChg>
        <pc:picChg chg="add mod">
          <ac:chgData name="Daniel Schwarz" userId="5bb35bb8-905a-4742-88d9-33d9089732e7" providerId="ADAL" clId="{F269B7FC-DF49-4DF6-ADA4-C5D065EB1542}" dt="2020-11-14T22:43:32.725" v="10288" actId="1076"/>
          <ac:picMkLst>
            <pc:docMk/>
            <pc:sldMk cId="2089513311" sldId="434"/>
            <ac:picMk id="7" creationId="{687A1D07-0572-43BA-A8BC-2165DA35C986}"/>
          </ac:picMkLst>
        </pc:picChg>
      </pc:sldChg>
    </pc:docChg>
  </pc:docChgLst>
  <pc:docChgLst>
    <pc:chgData name="Daniel Schwarz" userId="5bb35bb8-905a-4742-88d9-33d9089732e7" providerId="ADAL" clId="{B11D1731-01C3-4547-B75E-6EED69AD16E7}"/>
    <pc:docChg chg="undo custSel addSld modSld sldOrd">
      <pc:chgData name="Daniel Schwarz" userId="5bb35bb8-905a-4742-88d9-33d9089732e7" providerId="ADAL" clId="{B11D1731-01C3-4547-B75E-6EED69AD16E7}" dt="2021-02-19T17:16:23.051" v="2863"/>
      <pc:docMkLst>
        <pc:docMk/>
      </pc:docMkLst>
      <pc:sldChg chg="addSp delSp modSp mod delAnim modAnim">
        <pc:chgData name="Daniel Schwarz" userId="5bb35bb8-905a-4742-88d9-33d9089732e7" providerId="ADAL" clId="{B11D1731-01C3-4547-B75E-6EED69AD16E7}" dt="2021-02-18T20:41:50.354" v="2550" actId="478"/>
        <pc:sldMkLst>
          <pc:docMk/>
          <pc:sldMk cId="1748661716" sldId="269"/>
        </pc:sldMkLst>
        <pc:spChg chg="add del mod">
          <ac:chgData name="Daniel Schwarz" userId="5bb35bb8-905a-4742-88d9-33d9089732e7" providerId="ADAL" clId="{B11D1731-01C3-4547-B75E-6EED69AD16E7}" dt="2021-02-18T20:41:50.354" v="2550" actId="478"/>
          <ac:spMkLst>
            <pc:docMk/>
            <pc:sldMk cId="1748661716" sldId="269"/>
            <ac:spMk id="7" creationId="{BAE285D4-4BA6-4793-8409-ED4738CCA9AF}"/>
          </ac:spMkLst>
        </pc:spChg>
      </pc:sldChg>
      <pc:sldChg chg="modSp mod modAnim">
        <pc:chgData name="Daniel Schwarz" userId="5bb35bb8-905a-4742-88d9-33d9089732e7" providerId="ADAL" clId="{B11D1731-01C3-4547-B75E-6EED69AD16E7}" dt="2021-02-18T21:24:23.176" v="2733"/>
        <pc:sldMkLst>
          <pc:docMk/>
          <pc:sldMk cId="2806075464" sldId="285"/>
        </pc:sldMkLst>
        <pc:spChg chg="mod">
          <ac:chgData name="Daniel Schwarz" userId="5bb35bb8-905a-4742-88d9-33d9089732e7" providerId="ADAL" clId="{B11D1731-01C3-4547-B75E-6EED69AD16E7}" dt="2021-02-18T21:23:46.400" v="2729"/>
          <ac:spMkLst>
            <pc:docMk/>
            <pc:sldMk cId="2806075464" sldId="285"/>
            <ac:spMk id="4" creationId="{5E73446E-F45E-4B55-9DB5-72A366654ECC}"/>
          </ac:spMkLst>
        </pc:spChg>
      </pc:sldChg>
      <pc:sldChg chg="modNotesTx">
        <pc:chgData name="Daniel Schwarz" userId="5bb35bb8-905a-4742-88d9-33d9089732e7" providerId="ADAL" clId="{B11D1731-01C3-4547-B75E-6EED69AD16E7}" dt="2021-02-18T20:29:42.813" v="2543" actId="20577"/>
        <pc:sldMkLst>
          <pc:docMk/>
          <pc:sldMk cId="4110570424" sldId="405"/>
        </pc:sldMkLst>
      </pc:sldChg>
      <pc:sldChg chg="modNotesTx">
        <pc:chgData name="Daniel Schwarz" userId="5bb35bb8-905a-4742-88d9-33d9089732e7" providerId="ADAL" clId="{B11D1731-01C3-4547-B75E-6EED69AD16E7}" dt="2021-02-09T20:37:13.047" v="226" actId="20577"/>
        <pc:sldMkLst>
          <pc:docMk/>
          <pc:sldMk cId="1350296830" sldId="408"/>
        </pc:sldMkLst>
      </pc:sldChg>
      <pc:sldChg chg="modSp mod modNotesTx">
        <pc:chgData name="Daniel Schwarz" userId="5bb35bb8-905a-4742-88d9-33d9089732e7" providerId="ADAL" clId="{B11D1731-01C3-4547-B75E-6EED69AD16E7}" dt="2021-02-18T21:01:43.178" v="2713" actId="1035"/>
        <pc:sldMkLst>
          <pc:docMk/>
          <pc:sldMk cId="1652808251" sldId="411"/>
        </pc:sldMkLst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3" creationId="{477151A4-CFAC-492A-A2CD-11B29D9F8C07}"/>
          </ac:spMkLst>
        </pc:spChg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5" creationId="{DF819DD0-E742-4E67-9762-50F655D2D9B7}"/>
          </ac:spMkLst>
        </pc:spChg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7" creationId="{CB20F731-1FBF-480D-90B2-A5A0802B7946}"/>
          </ac:spMkLst>
        </pc:spChg>
      </pc:sldChg>
      <pc:sldChg chg="modSp mod">
        <pc:chgData name="Daniel Schwarz" userId="5bb35bb8-905a-4742-88d9-33d9089732e7" providerId="ADAL" clId="{B11D1731-01C3-4547-B75E-6EED69AD16E7}" dt="2021-02-13T18:51:36.059" v="448" actId="20577"/>
        <pc:sldMkLst>
          <pc:docMk/>
          <pc:sldMk cId="4130052312" sldId="412"/>
        </pc:sldMkLst>
        <pc:spChg chg="mod">
          <ac:chgData name="Daniel Schwarz" userId="5bb35bb8-905a-4742-88d9-33d9089732e7" providerId="ADAL" clId="{B11D1731-01C3-4547-B75E-6EED69AD16E7}" dt="2021-02-13T18:51:36.059" v="448" actId="20577"/>
          <ac:spMkLst>
            <pc:docMk/>
            <pc:sldMk cId="4130052312" sldId="412"/>
            <ac:spMk id="2" creationId="{FA327C3F-F562-4E4F-85F5-70B825B07186}"/>
          </ac:spMkLst>
        </pc:spChg>
      </pc:sldChg>
      <pc:sldChg chg="modSp">
        <pc:chgData name="Daniel Schwarz" userId="5bb35bb8-905a-4742-88d9-33d9089732e7" providerId="ADAL" clId="{B11D1731-01C3-4547-B75E-6EED69AD16E7}" dt="2021-02-18T21:51:22.083" v="2757" actId="20577"/>
        <pc:sldMkLst>
          <pc:docMk/>
          <pc:sldMk cId="3790962137" sldId="414"/>
        </pc:sldMkLst>
        <pc:spChg chg="mod">
          <ac:chgData name="Daniel Schwarz" userId="5bb35bb8-905a-4742-88d9-33d9089732e7" providerId="ADAL" clId="{B11D1731-01C3-4547-B75E-6EED69AD16E7}" dt="2021-02-18T21:51:22.083" v="2757" actId="20577"/>
          <ac:spMkLst>
            <pc:docMk/>
            <pc:sldMk cId="3790962137" sldId="414"/>
            <ac:spMk id="556" creationId="{BA93A8B9-BE10-43AE-805C-535C3FE49FE4}"/>
          </ac:spMkLst>
        </pc:spChg>
      </pc:sldChg>
      <pc:sldChg chg="modSp mod ord modAnim">
        <pc:chgData name="Daniel Schwarz" userId="5bb35bb8-905a-4742-88d9-33d9089732e7" providerId="ADAL" clId="{B11D1731-01C3-4547-B75E-6EED69AD16E7}" dt="2021-02-18T21:24:34.930" v="2735"/>
        <pc:sldMkLst>
          <pc:docMk/>
          <pc:sldMk cId="502859180" sldId="420"/>
        </pc:sldMkLst>
        <pc:spChg chg="mod">
          <ac:chgData name="Daniel Schwarz" userId="5bb35bb8-905a-4742-88d9-33d9089732e7" providerId="ADAL" clId="{B11D1731-01C3-4547-B75E-6EED69AD16E7}" dt="2021-02-18T21:23:25.645" v="2722" actId="21"/>
          <ac:spMkLst>
            <pc:docMk/>
            <pc:sldMk cId="502859180" sldId="420"/>
            <ac:spMk id="4" creationId="{5E73446E-F45E-4B55-9DB5-72A366654ECC}"/>
          </ac:spMkLst>
        </pc:spChg>
      </pc:sldChg>
      <pc:sldChg chg="modSp mod">
        <pc:chgData name="Daniel Schwarz" userId="5bb35bb8-905a-4742-88d9-33d9089732e7" providerId="ADAL" clId="{B11D1731-01C3-4547-B75E-6EED69AD16E7}" dt="2021-02-18T21:24:04.872" v="2731"/>
        <pc:sldMkLst>
          <pc:docMk/>
          <pc:sldMk cId="2064479400" sldId="421"/>
        </pc:sldMkLst>
        <pc:spChg chg="mod">
          <ac:chgData name="Daniel Schwarz" userId="5bb35bb8-905a-4742-88d9-33d9089732e7" providerId="ADAL" clId="{B11D1731-01C3-4547-B75E-6EED69AD16E7}" dt="2021-02-18T21:24:04.872" v="2731"/>
          <ac:spMkLst>
            <pc:docMk/>
            <pc:sldMk cId="2064479400" sldId="421"/>
            <ac:spMk id="4" creationId="{5E73446E-F45E-4B55-9DB5-72A366654ECC}"/>
          </ac:spMkLst>
        </pc:spChg>
      </pc:sldChg>
      <pc:sldChg chg="modSp mod modAnim">
        <pc:chgData name="Daniel Schwarz" userId="5bb35bb8-905a-4742-88d9-33d9089732e7" providerId="ADAL" clId="{B11D1731-01C3-4547-B75E-6EED69AD16E7}" dt="2021-02-18T21:25:43.891" v="2736"/>
        <pc:sldMkLst>
          <pc:docMk/>
          <pc:sldMk cId="1454542863" sldId="422"/>
        </pc:sldMkLst>
        <pc:spChg chg="mod">
          <ac:chgData name="Daniel Schwarz" userId="5bb35bb8-905a-4742-88d9-33d9089732e7" providerId="ADAL" clId="{B11D1731-01C3-4547-B75E-6EED69AD16E7}" dt="2021-02-18T21:24:08.103" v="2732"/>
          <ac:spMkLst>
            <pc:docMk/>
            <pc:sldMk cId="1454542863" sldId="422"/>
            <ac:spMk id="4" creationId="{5E73446E-F45E-4B55-9DB5-72A366654ECC}"/>
          </ac:spMkLst>
        </pc:spChg>
      </pc:sldChg>
      <pc:sldChg chg="modSp mod">
        <pc:chgData name="Daniel Schwarz" userId="5bb35bb8-905a-4742-88d9-33d9089732e7" providerId="ADAL" clId="{B11D1731-01C3-4547-B75E-6EED69AD16E7}" dt="2021-02-18T21:28:18.664" v="2741" actId="20577"/>
        <pc:sldMkLst>
          <pc:docMk/>
          <pc:sldMk cId="2611642911" sldId="424"/>
        </pc:sldMkLst>
        <pc:graphicFrameChg chg="modGraphic">
          <ac:chgData name="Daniel Schwarz" userId="5bb35bb8-905a-4742-88d9-33d9089732e7" providerId="ADAL" clId="{B11D1731-01C3-4547-B75E-6EED69AD16E7}" dt="2021-02-18T21:28:18.664" v="2741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B11D1731-01C3-4547-B75E-6EED69AD16E7}" dt="2021-02-19T17:16:23.051" v="2863"/>
        <pc:sldMkLst>
          <pc:docMk/>
          <pc:sldMk cId="643123613" sldId="428"/>
        </pc:sldMkLst>
      </pc:sldChg>
      <pc:sldChg chg="modSp mod modAnim">
        <pc:chgData name="Daniel Schwarz" userId="5bb35bb8-905a-4742-88d9-33d9089732e7" providerId="ADAL" clId="{B11D1731-01C3-4547-B75E-6EED69AD16E7}" dt="2021-02-18T22:08:56.604" v="2862" actId="14100"/>
        <pc:sldMkLst>
          <pc:docMk/>
          <pc:sldMk cId="2258615398" sldId="431"/>
        </pc:sldMkLst>
        <pc:spChg chg="mod">
          <ac:chgData name="Daniel Schwarz" userId="5bb35bb8-905a-4742-88d9-33d9089732e7" providerId="ADAL" clId="{B11D1731-01C3-4547-B75E-6EED69AD16E7}" dt="2021-02-18T22:08:56.604" v="2862" actId="14100"/>
          <ac:spMkLst>
            <pc:docMk/>
            <pc:sldMk cId="2258615398" sldId="431"/>
            <ac:spMk id="3" creationId="{94B6D280-41D3-4CBC-979F-FD735E6C58F8}"/>
          </ac:spMkLst>
        </pc:spChg>
      </pc:sldChg>
      <pc:sldChg chg="modAnim">
        <pc:chgData name="Daniel Schwarz" userId="5bb35bb8-905a-4742-88d9-33d9089732e7" providerId="ADAL" clId="{B11D1731-01C3-4547-B75E-6EED69AD16E7}" dt="2021-02-18T20:20:44.499" v="2489"/>
        <pc:sldMkLst>
          <pc:docMk/>
          <pc:sldMk cId="774099148" sldId="435"/>
        </pc:sldMkLst>
      </pc:sldChg>
      <pc:sldChg chg="modNotesTx">
        <pc:chgData name="Daniel Schwarz" userId="5bb35bb8-905a-4742-88d9-33d9089732e7" providerId="ADAL" clId="{B11D1731-01C3-4547-B75E-6EED69AD16E7}" dt="2021-02-18T20:24:55.241" v="2507" actId="20577"/>
        <pc:sldMkLst>
          <pc:docMk/>
          <pc:sldMk cId="1673848662" sldId="436"/>
        </pc:sldMkLst>
      </pc:sldChg>
      <pc:sldChg chg="addSp delSp modSp add mod delAnim modAnim modNotesTx">
        <pc:chgData name="Daniel Schwarz" userId="5bb35bb8-905a-4742-88d9-33d9089732e7" providerId="ADAL" clId="{B11D1731-01C3-4547-B75E-6EED69AD16E7}" dt="2021-02-18T20:51:39.302" v="2558" actId="20577"/>
        <pc:sldMkLst>
          <pc:docMk/>
          <pc:sldMk cId="1481243117" sldId="445"/>
        </pc:sldMkLst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4" creationId="{EFAF1E77-B1A3-4A01-A12F-8CADB6E63CB6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5" creationId="{566BB9CE-1900-43CE-81E9-F5558AF01EE9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6" creationId="{DA76AECA-D1C5-46D9-B4B7-C2E5BA0637A9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7" creationId="{5F967BA8-3BDC-44A0-9263-7CDAFA63AA28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8" creationId="{4446B4F0-B907-40AE-A40F-2AA7E5E24457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9" creationId="{BE2F0BB7-139E-4030-AA13-1BD7FD1EA6AD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0" creationId="{213CEC06-CAE7-400E-835B-810B45E93739}"/>
          </ac:spMkLst>
        </pc:spChg>
        <pc:spChg chg="mod">
          <ac:chgData name="Daniel Schwarz" userId="5bb35bb8-905a-4742-88d9-33d9089732e7" providerId="ADAL" clId="{B11D1731-01C3-4547-B75E-6EED69AD16E7}" dt="2021-02-09T20:42:25.499" v="387" actId="1035"/>
          <ac:spMkLst>
            <pc:docMk/>
            <pc:sldMk cId="1481243117" sldId="445"/>
            <ac:spMk id="21" creationId="{AFD31C72-168B-4894-B23D-B4AD8CDE1452}"/>
          </ac:spMkLst>
        </pc:spChg>
        <pc:spChg chg="mod">
          <ac:chgData name="Daniel Schwarz" userId="5bb35bb8-905a-4742-88d9-33d9089732e7" providerId="ADAL" clId="{B11D1731-01C3-4547-B75E-6EED69AD16E7}" dt="2021-02-09T20:29:25.184" v="93" actId="1076"/>
          <ac:spMkLst>
            <pc:docMk/>
            <pc:sldMk cId="1481243117" sldId="445"/>
            <ac:spMk id="22" creationId="{E3A91884-2632-480C-B9B4-F72DE74C09BD}"/>
          </ac:spMkLst>
        </pc:spChg>
        <pc:spChg chg="mod">
          <ac:chgData name="Daniel Schwarz" userId="5bb35bb8-905a-4742-88d9-33d9089732e7" providerId="ADAL" clId="{B11D1731-01C3-4547-B75E-6EED69AD16E7}" dt="2021-02-09T20:29:24.641" v="92" actId="1076"/>
          <ac:spMkLst>
            <pc:docMk/>
            <pc:sldMk cId="1481243117" sldId="445"/>
            <ac:spMk id="23" creationId="{812B3E4C-4A68-4D2D-BE0C-4AACB18345A8}"/>
          </ac:spMkLst>
        </pc:spChg>
        <pc:spChg chg="add mod">
          <ac:chgData name="Daniel Schwarz" userId="5bb35bb8-905a-4742-88d9-33d9089732e7" providerId="ADAL" clId="{B11D1731-01C3-4547-B75E-6EED69AD16E7}" dt="2021-02-09T20:36:01.756" v="171" actId="1076"/>
          <ac:spMkLst>
            <pc:docMk/>
            <pc:sldMk cId="1481243117" sldId="445"/>
            <ac:spMk id="24" creationId="{F177C615-65ED-43A5-A59F-EB97E0112D16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6" creationId="{FD56F9F0-68EC-42AB-89B3-C6D1DB759843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7" creationId="{2ED2C5A1-EFF9-4F68-9901-B0140EB58718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8" creationId="{513ACBEA-A1E5-460D-8DC8-07580124A0B3}"/>
          </ac:spMkLst>
        </pc:spChg>
        <pc:spChg chg="add del mod">
          <ac:chgData name="Daniel Schwarz" userId="5bb35bb8-905a-4742-88d9-33d9089732e7" providerId="ADAL" clId="{B11D1731-01C3-4547-B75E-6EED69AD16E7}" dt="2021-02-09T20:35:13.307" v="159" actId="478"/>
          <ac:spMkLst>
            <pc:docMk/>
            <pc:sldMk cId="1481243117" sldId="445"/>
            <ac:spMk id="30" creationId="{4229BC1C-AAB9-4EBD-B9E2-DD1B72E723AB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32" creationId="{2636F63C-A7D9-4225-A114-7A27D5CD1A1F}"/>
          </ac:spMkLst>
        </pc:spChg>
      </pc:sldChg>
      <pc:sldChg chg="addSp delSp modSp new mod modClrScheme delAnim modAnim chgLayout modNotesTx">
        <pc:chgData name="Daniel Schwarz" userId="5bb35bb8-905a-4742-88d9-33d9089732e7" providerId="ADAL" clId="{B11D1731-01C3-4547-B75E-6EED69AD16E7}" dt="2021-02-18T20:56:29.917" v="2564"/>
        <pc:sldMkLst>
          <pc:docMk/>
          <pc:sldMk cId="206938442" sldId="446"/>
        </pc:sldMkLst>
        <pc:spChg chg="add mod">
          <ac:chgData name="Daniel Schwarz" userId="5bb35bb8-905a-4742-88d9-33d9089732e7" providerId="ADAL" clId="{B11D1731-01C3-4547-B75E-6EED69AD16E7}" dt="2021-02-13T19:15:00.908" v="1127" actId="20577"/>
          <ac:spMkLst>
            <pc:docMk/>
            <pc:sldMk cId="206938442" sldId="446"/>
            <ac:spMk id="2" creationId="{03E5B396-EA77-4B8D-BAC3-12F56DE9EDE1}"/>
          </ac:spMkLst>
        </pc:spChg>
        <pc:spChg chg="add del">
          <ac:chgData name="Daniel Schwarz" userId="5bb35bb8-905a-4742-88d9-33d9089732e7" providerId="ADAL" clId="{B11D1731-01C3-4547-B75E-6EED69AD16E7}" dt="2021-02-13T18:53:54.326" v="454" actId="478"/>
          <ac:spMkLst>
            <pc:docMk/>
            <pc:sldMk cId="206938442" sldId="446"/>
            <ac:spMk id="5" creationId="{84F56E39-52D6-41E0-AB49-84D6933938E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9" creationId="{4F3460E6-CB29-405F-93F1-3E788F65BF86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0" creationId="{B7FBEE6A-0C38-4CFB-9417-7C8C8BA0A3BF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1" creationId="{8CB092A7-5AF5-41C3-8FC2-01923491C40B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2" creationId="{4872FAB3-EC30-4AC0-BE3B-9641195C0EF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3" creationId="{DC98FB19-114B-48C8-93B0-DC9F3ED8BFC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4" creationId="{08A64454-0A03-4892-888D-99AFD6E466F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5" creationId="{1B3F339A-CEFA-49AD-92E3-C1199F23B9B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6" creationId="{2FE4A162-1A62-4C07-9F89-0B25D839A756}"/>
          </ac:spMkLst>
        </pc:spChg>
        <pc:spChg chg="add del mod">
          <ac:chgData name="Daniel Schwarz" userId="5bb35bb8-905a-4742-88d9-33d9089732e7" providerId="ADAL" clId="{B11D1731-01C3-4547-B75E-6EED69AD16E7}" dt="2021-02-13T18:59:18.173" v="568" actId="478"/>
          <ac:spMkLst>
            <pc:docMk/>
            <pc:sldMk cId="206938442" sldId="446"/>
            <ac:spMk id="17" creationId="{722A7786-BB0A-44E6-A6C8-77D294ED8442}"/>
          </ac:spMkLst>
        </pc:spChg>
        <pc:spChg chg="add del mod">
          <ac:chgData name="Daniel Schwarz" userId="5bb35bb8-905a-4742-88d9-33d9089732e7" providerId="ADAL" clId="{B11D1731-01C3-4547-B75E-6EED69AD16E7}" dt="2021-02-13T18:59:15.655" v="567" actId="478"/>
          <ac:spMkLst>
            <pc:docMk/>
            <pc:sldMk cId="206938442" sldId="446"/>
            <ac:spMk id="18" creationId="{567273F4-067A-48C3-A3CB-B979302097C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9" creationId="{D2799D29-DE39-4AF5-A92C-D46632C36BD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0" creationId="{7E9354E5-D7B6-443D-85C6-3B659F5A6E1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1" creationId="{A50EE65D-66B3-4685-BEBA-FB59B1260E6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2" creationId="{5A77FE65-6742-4A55-9EE2-7692341F021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3" creationId="{0DFF0D92-50C3-4520-963D-E56A8D49B3D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4" creationId="{46C1FBC9-0409-4727-9B03-0FB5C5EF96F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5" creationId="{B79A8B6B-9C38-4572-AF18-0C3B8ED2F83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6" creationId="{A9F7C8B4-4640-407B-9EA3-5252F82A9CFF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7" creationId="{64CF4A6C-9BCC-4CCB-92FB-D07827E63B6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8" creationId="{2422448B-F5B8-4F3D-B655-52112F2B02E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9" creationId="{8B8881ED-2B17-4C82-907E-C9D9155ECFE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0" creationId="{32BC8732-085E-4D5E-846A-49107DA9861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1" creationId="{5E8CF8DF-21B0-4090-90DA-515E02CA4F9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2" creationId="{1465204E-0CF6-4158-BCFB-9C42EC7CE94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3" creationId="{02109F2B-C1B0-46BD-B5E9-8937EF5CD62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4" creationId="{1A715185-A43A-41CB-8A92-6A7C1E302C37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5" creationId="{E2F7E1D2-667C-4153-B0F7-42547299AD6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6" creationId="{FFA174A1-B175-4464-B8F4-8CEF8E07DC8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7" creationId="{6AB19C2F-2BA5-4ECB-81C7-5B8D539A5E7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8" creationId="{2BD56C2D-BB23-4306-896A-D884FA65709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9" creationId="{42AA7EB9-7A5D-4550-9722-5973A335772C}"/>
          </ac:spMkLst>
        </pc:spChg>
        <pc:spChg chg="add del mod">
          <ac:chgData name="Daniel Schwarz" userId="5bb35bb8-905a-4742-88d9-33d9089732e7" providerId="ADAL" clId="{B11D1731-01C3-4547-B75E-6EED69AD16E7}" dt="2021-02-13T19:11:47.596" v="834" actId="478"/>
          <ac:spMkLst>
            <pc:docMk/>
            <pc:sldMk cId="206938442" sldId="446"/>
            <ac:spMk id="40" creationId="{547C11BC-E484-44D3-8D3F-5147A5FDC21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1" creationId="{195D49D0-5FFE-47EA-8956-E7744349847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2" creationId="{990C1701-F9F7-453C-B9CC-011584E494F7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3" creationId="{90F09E5B-A743-42D0-AE71-71D0030AD33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4" creationId="{0BBFF585-3A66-4CBF-AE49-284BD467F02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5" creationId="{03190230-7594-49F5-B992-808EF92463C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6" creationId="{EC29DAAF-9F2A-4D95-8C01-AD31759749F8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7" creationId="{5376A170-0184-43F2-A2AF-53BF6CE9FCF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8" creationId="{2FE5C001-ABD4-4621-902A-C7EB4FE644F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9" creationId="{C2F780D0-950B-4042-AF59-0AF059B2D87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50" creationId="{B484EDB8-C299-4FF1-B3FA-D451A6623BDC}"/>
          </ac:spMkLst>
        </pc:sp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4" creationId="{5FDE40B8-B31C-4B41-8245-4EAE6EB34627}"/>
          </ac:cxnSpMkLst>
        </pc:cxnChg>
        <pc:cxnChg chg="add del">
          <ac:chgData name="Daniel Schwarz" userId="5bb35bb8-905a-4742-88d9-33d9089732e7" providerId="ADAL" clId="{B11D1731-01C3-4547-B75E-6EED69AD16E7}" dt="2021-02-13T18:53:55.391" v="455" actId="478"/>
          <ac:cxnSpMkLst>
            <pc:docMk/>
            <pc:sldMk cId="206938442" sldId="446"/>
            <ac:cxnSpMk id="7" creationId="{17238D1C-9702-483F-848A-B72A2826B3F7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52" creationId="{54C889A5-9784-4726-BE81-3DE5D8632250}"/>
          </ac:cxnSpMkLst>
        </pc:cxnChg>
        <pc:cxnChg chg="add del mod">
          <ac:chgData name="Daniel Schwarz" userId="5bb35bb8-905a-4742-88d9-33d9089732e7" providerId="ADAL" clId="{B11D1731-01C3-4547-B75E-6EED69AD16E7}" dt="2021-02-13T19:17:33.935" v="1236" actId="478"/>
          <ac:cxnSpMkLst>
            <pc:docMk/>
            <pc:sldMk cId="206938442" sldId="446"/>
            <ac:cxnSpMk id="53" creationId="{B6EC6F87-4D39-4609-8F7F-20DF41404C33}"/>
          </ac:cxnSpMkLst>
        </pc:cxnChg>
        <pc:cxnChg chg="add del mod">
          <ac:chgData name="Daniel Schwarz" userId="5bb35bb8-905a-4742-88d9-33d9089732e7" providerId="ADAL" clId="{B11D1731-01C3-4547-B75E-6EED69AD16E7}" dt="2021-02-13T19:17:32.735" v="1235" actId="478"/>
          <ac:cxnSpMkLst>
            <pc:docMk/>
            <pc:sldMk cId="206938442" sldId="446"/>
            <ac:cxnSpMk id="56" creationId="{8E4473F0-2966-46BA-812D-0F01C55A97C6}"/>
          </ac:cxnSpMkLst>
        </pc:cxnChg>
        <pc:cxnChg chg="add del mod">
          <ac:chgData name="Daniel Schwarz" userId="5bb35bb8-905a-4742-88d9-33d9089732e7" providerId="ADAL" clId="{B11D1731-01C3-4547-B75E-6EED69AD16E7}" dt="2021-02-13T19:17:31.726" v="1234" actId="478"/>
          <ac:cxnSpMkLst>
            <pc:docMk/>
            <pc:sldMk cId="206938442" sldId="446"/>
            <ac:cxnSpMk id="60" creationId="{6341F8A0-5626-45DC-BA6E-FA7F9D9FA638}"/>
          </ac:cxnSpMkLst>
        </pc:cxnChg>
        <pc:cxnChg chg="add del mod">
          <ac:chgData name="Daniel Schwarz" userId="5bb35bb8-905a-4742-88d9-33d9089732e7" providerId="ADAL" clId="{B11D1731-01C3-4547-B75E-6EED69AD16E7}" dt="2021-02-13T19:17:30.350" v="1233" actId="478"/>
          <ac:cxnSpMkLst>
            <pc:docMk/>
            <pc:sldMk cId="206938442" sldId="446"/>
            <ac:cxnSpMk id="64" creationId="{C5580BBC-A508-4BFA-8AEA-9C4BBDD59CAF}"/>
          </ac:cxnSpMkLst>
        </pc:cxnChg>
        <pc:cxnChg chg="add del mod">
          <ac:chgData name="Daniel Schwarz" userId="5bb35bb8-905a-4742-88d9-33d9089732e7" providerId="ADAL" clId="{B11D1731-01C3-4547-B75E-6EED69AD16E7}" dt="2021-02-13T19:17:29.058" v="1232" actId="478"/>
          <ac:cxnSpMkLst>
            <pc:docMk/>
            <pc:sldMk cId="206938442" sldId="446"/>
            <ac:cxnSpMk id="67" creationId="{443806D5-4B8C-41D5-B8D9-EA23AC594D0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0" creationId="{1830E26B-392A-4448-8861-C613C908577D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1" creationId="{2742077A-ADCC-4DFB-9F06-844E34226D3F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4" creationId="{ACFC2538-3A8F-49AC-9275-8D65F3E964A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7" creationId="{B87D9AA0-6183-4544-8396-C486C7374AA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0" creationId="{58427B65-2EC8-4F94-A86E-F6ECFA7C0C22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3" creationId="{CEDF5635-75EE-426C-A995-D45E175A92C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8" creationId="{4FFA175C-4A8F-4714-A02C-BF1BD04BB69E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1" creationId="{96F94AF2-40C0-4FC3-AB5F-76ECA167BCF3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4" creationId="{289C6DBE-0F61-47D6-B964-E0625CB21C9B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8" creationId="{92CF9C7B-E3B1-445D-9147-CF3F22D7D923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1" creationId="{4594F7F8-99DF-4134-8964-0A9308563819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4" creationId="{F93D2465-4304-45D5-87D9-CE6497E27105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7" creationId="{52EC02F1-5B50-4237-BDA5-3D551055E56F}"/>
          </ac:cxnSpMkLst>
        </pc:cxnChg>
      </pc:sldChg>
      <pc:sldChg chg="addSp delSp modSp add mod delAnim modNotesTx">
        <pc:chgData name="Daniel Schwarz" userId="5bb35bb8-905a-4742-88d9-33d9089732e7" providerId="ADAL" clId="{B11D1731-01C3-4547-B75E-6EED69AD16E7}" dt="2021-02-18T20:42:25.722" v="2557" actId="13822"/>
        <pc:sldMkLst>
          <pc:docMk/>
          <pc:sldMk cId="1973897048" sldId="447"/>
        </pc:sldMkLst>
        <pc:spChg chg="del">
          <ac:chgData name="Daniel Schwarz" userId="5bb35bb8-905a-4742-88d9-33d9089732e7" providerId="ADAL" clId="{B11D1731-01C3-4547-B75E-6EED69AD16E7}" dt="2021-02-18T20:42:11.038" v="2554" actId="478"/>
          <ac:spMkLst>
            <pc:docMk/>
            <pc:sldMk cId="1973897048" sldId="447"/>
            <ac:spMk id="3" creationId="{5E1A9091-D251-4DD0-A667-B799E2F351E7}"/>
          </ac:spMkLst>
        </pc:spChg>
        <pc:spChg chg="del">
          <ac:chgData name="Daniel Schwarz" userId="5bb35bb8-905a-4742-88d9-33d9089732e7" providerId="ADAL" clId="{B11D1731-01C3-4547-B75E-6EED69AD16E7}" dt="2021-02-18T20:42:12.657" v="2555" actId="478"/>
          <ac:spMkLst>
            <pc:docMk/>
            <pc:sldMk cId="1973897048" sldId="447"/>
            <ac:spMk id="6" creationId="{B716DF4E-826E-45D9-B033-73E2A93423BD}"/>
          </ac:spMkLst>
        </pc:spChg>
        <pc:spChg chg="add mod">
          <ac:chgData name="Daniel Schwarz" userId="5bb35bb8-905a-4742-88d9-33d9089732e7" providerId="ADAL" clId="{B11D1731-01C3-4547-B75E-6EED69AD16E7}" dt="2021-02-18T20:42:25.722" v="2557" actId="13822"/>
          <ac:spMkLst>
            <pc:docMk/>
            <pc:sldMk cId="1973897048" sldId="447"/>
            <ac:spMk id="7" creationId="{23197A90-784B-4430-B3A4-9784CF023DFC}"/>
          </ac:spMkLst>
        </pc:spChg>
      </pc:sldChg>
      <pc:sldChg chg="modSp add mod">
        <pc:chgData name="Daniel Schwarz" userId="5bb35bb8-905a-4742-88d9-33d9089732e7" providerId="ADAL" clId="{B11D1731-01C3-4547-B75E-6EED69AD16E7}" dt="2021-02-18T21:20:12.931" v="2719" actId="20577"/>
        <pc:sldMkLst>
          <pc:docMk/>
          <pc:sldMk cId="4143762813" sldId="448"/>
        </pc:sldMkLst>
        <pc:graphicFrameChg chg="modGraphic">
          <ac:chgData name="Daniel Schwarz" userId="5bb35bb8-905a-4742-88d9-33d9089732e7" providerId="ADAL" clId="{B11D1731-01C3-4547-B75E-6EED69AD16E7}" dt="2021-02-18T21:20:12.931" v="2719" actId="20577"/>
          <ac:graphicFrameMkLst>
            <pc:docMk/>
            <pc:sldMk cId="4143762813" sldId="448"/>
            <ac:graphicFrameMk id="5" creationId="{A69A059B-B37F-41C3-8C58-3F944E58EF29}"/>
          </ac:graphicFrameMkLst>
        </pc:graphicFrameChg>
      </pc:sldChg>
      <pc:sldChg chg="delSp add mod">
        <pc:chgData name="Daniel Schwarz" userId="5bb35bb8-905a-4742-88d9-33d9089732e7" providerId="ADAL" clId="{B11D1731-01C3-4547-B75E-6EED69AD16E7}" dt="2021-02-18T22:03:25.064" v="2760" actId="478"/>
        <pc:sldMkLst>
          <pc:docMk/>
          <pc:sldMk cId="4005056461" sldId="449"/>
        </pc:sldMkLst>
        <pc:grpChg chg="del">
          <ac:chgData name="Daniel Schwarz" userId="5bb35bb8-905a-4742-88d9-33d9089732e7" providerId="ADAL" clId="{B11D1731-01C3-4547-B75E-6EED69AD16E7}" dt="2021-02-18T22:03:25.064" v="2760" actId="478"/>
          <ac:grpSpMkLst>
            <pc:docMk/>
            <pc:sldMk cId="4005056461" sldId="449"/>
            <ac:grpSpMk id="558" creationId="{48D7D685-68EC-4A88-AB68-742070FA2C61}"/>
          </ac:grpSpMkLst>
        </pc:grp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6" creationId="{FA550E59-FCAA-440C-9D61-F3F1C3A1E8C9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8" creationId="{B9F21123-59AD-4690-AB6E-D364DEE9BFFD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27" creationId="{A8EAAB31-C049-4836-9E81-E0E9C6853989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28" creationId="{A25CF576-B0AF-47A2-88BA-224BF256B135}"/>
          </ac:inkMkLst>
        </pc:inkChg>
      </pc:sldChg>
    </pc:docChg>
  </pc:docChgLst>
  <pc:docChgLst>
    <pc:chgData name="Daniel Schwarz" userId="5bb35bb8-905a-4742-88d9-33d9089732e7" providerId="ADAL" clId="{7D7202D6-2D8F-43B3-A9BB-91B979DDA566}"/>
    <pc:docChg chg="modSld">
      <pc:chgData name="Daniel Schwarz" userId="5bb35bb8-905a-4742-88d9-33d9089732e7" providerId="ADAL" clId="{7D7202D6-2D8F-43B3-A9BB-91B979DDA566}" dt="2021-01-15T21:19:40.741" v="1" actId="20577"/>
      <pc:docMkLst>
        <pc:docMk/>
      </pc:docMkLst>
      <pc:sldChg chg="modSp mod">
        <pc:chgData name="Daniel Schwarz" userId="5bb35bb8-905a-4742-88d9-33d9089732e7" providerId="ADAL" clId="{7D7202D6-2D8F-43B3-A9BB-91B979DDA566}" dt="2021-01-15T21:19:40.741" v="1" actId="20577"/>
        <pc:sldMkLst>
          <pc:docMk/>
          <pc:sldMk cId="643123613" sldId="428"/>
        </pc:sldMkLst>
        <pc:spChg chg="mod">
          <ac:chgData name="Daniel Schwarz" userId="5bb35bb8-905a-4742-88d9-33d9089732e7" providerId="ADAL" clId="{7D7202D6-2D8F-43B3-A9BB-91B979DDA566}" dt="2021-01-15T21:19:40.741" v="1" actId="20577"/>
          <ac:spMkLst>
            <pc:docMk/>
            <pc:sldMk cId="643123613" sldId="428"/>
            <ac:spMk id="2" creationId="{22AF4DB3-FCB7-4D24-BD9E-D5BACAD9E1EC}"/>
          </ac:spMkLst>
        </pc:spChg>
      </pc:sldChg>
    </pc:docChg>
  </pc:docChgLst>
  <pc:docChgLst>
    <pc:chgData name="Daniel Schwarz" userId="5bb35bb8-905a-4742-88d9-33d9089732e7" providerId="ADAL" clId="{828B214A-230B-4C9C-9799-4C0DD1B7E457}"/>
    <pc:docChg chg="undo custSel addSld modSld sldOrd">
      <pc:chgData name="Daniel Schwarz" userId="5bb35bb8-905a-4742-88d9-33d9089732e7" providerId="ADAL" clId="{828B214A-230B-4C9C-9799-4C0DD1B7E457}" dt="2022-10-22T12:28:32.940" v="997"/>
      <pc:docMkLst>
        <pc:docMk/>
      </pc:docMkLst>
      <pc:sldChg chg="modSp mod modAnim">
        <pc:chgData name="Daniel Schwarz" userId="5bb35bb8-905a-4742-88d9-33d9089732e7" providerId="ADAL" clId="{828B214A-230B-4C9C-9799-4C0DD1B7E457}" dt="2022-04-08T15:08:33.015" v="812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28B214A-230B-4C9C-9799-4C0DD1B7E457}" dt="2022-04-08T15:08:33.015" v="812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modSp mod">
        <pc:chgData name="Daniel Schwarz" userId="5bb35bb8-905a-4742-88d9-33d9089732e7" providerId="ADAL" clId="{828B214A-230B-4C9C-9799-4C0DD1B7E457}" dt="2022-04-08T15:01:43.495" v="775" actId="20577"/>
        <pc:sldMkLst>
          <pc:docMk/>
          <pc:sldMk cId="2727244310" sldId="417"/>
        </pc:sldMkLst>
        <pc:graphicFrameChg chg="modGraphic">
          <ac:chgData name="Daniel Schwarz" userId="5bb35bb8-905a-4742-88d9-33d9089732e7" providerId="ADAL" clId="{828B214A-230B-4C9C-9799-4C0DD1B7E457}" dt="2022-04-08T15:01:43.495" v="775" actId="20577"/>
          <ac:graphicFrameMkLst>
            <pc:docMk/>
            <pc:sldMk cId="2727244310" sldId="417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828B214A-230B-4C9C-9799-4C0DD1B7E457}" dt="2022-04-08T15:02:18.390" v="776" actId="21"/>
        <pc:sldMkLst>
          <pc:docMk/>
          <pc:sldMk cId="3410485638" sldId="418"/>
        </pc:sldMkLst>
        <pc:graphicFrameChg chg="mod">
          <ac:chgData name="Daniel Schwarz" userId="5bb35bb8-905a-4742-88d9-33d9089732e7" providerId="ADAL" clId="{828B214A-230B-4C9C-9799-4C0DD1B7E457}" dt="2022-04-08T15:02:18.390" v="776" actId="21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modSp modAnim">
        <pc:chgData name="Daniel Schwarz" userId="5bb35bb8-905a-4742-88d9-33d9089732e7" providerId="ADAL" clId="{828B214A-230B-4C9C-9799-4C0DD1B7E457}" dt="2022-10-22T12:28:32.940" v="997"/>
        <pc:sldMkLst>
          <pc:docMk/>
          <pc:sldMk cId="643123613" sldId="428"/>
        </pc:sldMkLst>
        <pc:spChg chg="mod">
          <ac:chgData name="Daniel Schwarz" userId="5bb35bb8-905a-4742-88d9-33d9089732e7" providerId="ADAL" clId="{828B214A-230B-4C9C-9799-4C0DD1B7E457}" dt="2022-10-22T12:28:32.940" v="997"/>
          <ac:spMkLst>
            <pc:docMk/>
            <pc:sldMk cId="643123613" sldId="428"/>
            <ac:spMk id="3" creationId="{1DD69BA9-05B5-46F2-84A5-0865ABBAA81D}"/>
          </ac:spMkLst>
        </pc:spChg>
      </pc:sldChg>
      <pc:sldChg chg="addSp delSp modSp mod">
        <pc:chgData name="Daniel Schwarz" userId="5bb35bb8-905a-4742-88d9-33d9089732e7" providerId="ADAL" clId="{828B214A-230B-4C9C-9799-4C0DD1B7E457}" dt="2021-09-05T16:34:53.078" v="58" actId="1037"/>
        <pc:sldMkLst>
          <pc:docMk/>
          <pc:sldMk cId="659245820" sldId="429"/>
        </pc:sldMkLst>
        <pc:picChg chg="mod">
          <ac:chgData name="Daniel Schwarz" userId="5bb35bb8-905a-4742-88d9-33d9089732e7" providerId="ADAL" clId="{828B214A-230B-4C9C-9799-4C0DD1B7E457}" dt="2021-09-05T16:34:53.078" v="58" actId="1037"/>
          <ac:picMkLst>
            <pc:docMk/>
            <pc:sldMk cId="659245820" sldId="429"/>
            <ac:picMk id="4" creationId="{3B44CA61-CFA4-4E1E-9871-0230400D76C3}"/>
          </ac:picMkLst>
        </pc:picChg>
        <pc:picChg chg="mod">
          <ac:chgData name="Daniel Schwarz" userId="5bb35bb8-905a-4742-88d9-33d9089732e7" providerId="ADAL" clId="{828B214A-230B-4C9C-9799-4C0DD1B7E457}" dt="2021-09-05T16:34:53.078" v="58" actId="1037"/>
          <ac:picMkLst>
            <pc:docMk/>
            <pc:sldMk cId="659245820" sldId="429"/>
            <ac:picMk id="5" creationId="{D588E69C-B7C5-41EA-B20A-86E4EE013B71}"/>
          </ac:picMkLst>
        </pc:picChg>
        <pc:picChg chg="add del">
          <ac:chgData name="Daniel Schwarz" userId="5bb35bb8-905a-4742-88d9-33d9089732e7" providerId="ADAL" clId="{828B214A-230B-4C9C-9799-4C0DD1B7E457}" dt="2021-09-05T16:34:52.738" v="57" actId="22"/>
          <ac:picMkLst>
            <pc:docMk/>
            <pc:sldMk cId="659245820" sldId="429"/>
            <ac:picMk id="7" creationId="{92FF659D-8B24-4B67-A195-BB955B995F43}"/>
          </ac:picMkLst>
        </pc:picChg>
      </pc:sldChg>
      <pc:sldChg chg="modSp mod modAnim">
        <pc:chgData name="Daniel Schwarz" userId="5bb35bb8-905a-4742-88d9-33d9089732e7" providerId="ADAL" clId="{828B214A-230B-4C9C-9799-4C0DD1B7E457}" dt="2022-04-08T15:28:12.189" v="986" actId="27636"/>
        <pc:sldMkLst>
          <pc:docMk/>
          <pc:sldMk cId="4031934217" sldId="430"/>
        </pc:sldMkLst>
        <pc:spChg chg="mod">
          <ac:chgData name="Daniel Schwarz" userId="5bb35bb8-905a-4742-88d9-33d9089732e7" providerId="ADAL" clId="{828B214A-230B-4C9C-9799-4C0DD1B7E457}" dt="2022-04-08T15:28:12.189" v="986" actId="27636"/>
          <ac:spMkLst>
            <pc:docMk/>
            <pc:sldMk cId="4031934217" sldId="430"/>
            <ac:spMk id="4" creationId="{E6E304FD-F41C-42F8-8574-6CAB8036D7D3}"/>
          </ac:spMkLst>
        </pc:spChg>
      </pc:sldChg>
      <pc:sldChg chg="modSp">
        <pc:chgData name="Daniel Schwarz" userId="5bb35bb8-905a-4742-88d9-33d9089732e7" providerId="ADAL" clId="{828B214A-230B-4C9C-9799-4C0DD1B7E457}" dt="2022-03-18T21:23:20.245" v="148"/>
        <pc:sldMkLst>
          <pc:docMk/>
          <pc:sldMk cId="1269417671" sldId="439"/>
        </pc:sldMkLst>
        <pc:graphicFrameChg chg="mod">
          <ac:chgData name="Daniel Schwarz" userId="5bb35bb8-905a-4742-88d9-33d9089732e7" providerId="ADAL" clId="{828B214A-230B-4C9C-9799-4C0DD1B7E457}" dt="2022-03-18T21:23:20.245" v="148"/>
          <ac:graphicFrameMkLst>
            <pc:docMk/>
            <pc:sldMk cId="1269417671" sldId="439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828B214A-230B-4C9C-9799-4C0DD1B7E457}" dt="2022-03-18T21:22:45.505" v="142"/>
        <pc:sldMkLst>
          <pc:docMk/>
          <pc:sldMk cId="3259584968" sldId="440"/>
        </pc:sldMkLst>
        <pc:graphicFrameChg chg="mod modGraphic">
          <ac:chgData name="Daniel Schwarz" userId="5bb35bb8-905a-4742-88d9-33d9089732e7" providerId="ADAL" clId="{828B214A-230B-4C9C-9799-4C0DD1B7E457}" dt="2022-03-18T21:22:45.505" v="142"/>
          <ac:graphicFrameMkLst>
            <pc:docMk/>
            <pc:sldMk cId="3259584968" sldId="440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828B214A-230B-4C9C-9799-4C0DD1B7E457}" dt="2022-03-18T21:22:58.632" v="144"/>
        <pc:sldMkLst>
          <pc:docMk/>
          <pc:sldMk cId="2321049075" sldId="443"/>
        </pc:sldMkLst>
        <pc:graphicFrameChg chg="mod modGraphic">
          <ac:chgData name="Daniel Schwarz" userId="5bb35bb8-905a-4742-88d9-33d9089732e7" providerId="ADAL" clId="{828B214A-230B-4C9C-9799-4C0DD1B7E457}" dt="2022-03-18T21:22:58.632" v="144"/>
          <ac:graphicFrameMkLst>
            <pc:docMk/>
            <pc:sldMk cId="2321049075" sldId="44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828B214A-230B-4C9C-9799-4C0DD1B7E457}" dt="2022-03-18T21:23:04.199" v="146"/>
        <pc:sldMkLst>
          <pc:docMk/>
          <pc:sldMk cId="758040534" sldId="444"/>
        </pc:sldMkLst>
        <pc:graphicFrameChg chg="mod">
          <ac:chgData name="Daniel Schwarz" userId="5bb35bb8-905a-4742-88d9-33d9089732e7" providerId="ADAL" clId="{828B214A-230B-4C9C-9799-4C0DD1B7E457}" dt="2022-03-18T21:23:04.199" v="146"/>
          <ac:graphicFrameMkLst>
            <pc:docMk/>
            <pc:sldMk cId="758040534" sldId="444"/>
            <ac:graphicFrameMk id="5" creationId="{A69A059B-B37F-41C3-8C58-3F944E58EF29}"/>
          </ac:graphicFrameMkLst>
        </pc:graphicFrameChg>
      </pc:sldChg>
      <pc:sldChg chg="addSp modSp new mod">
        <pc:chgData name="Daniel Schwarz" userId="5bb35bb8-905a-4742-88d9-33d9089732e7" providerId="ADAL" clId="{828B214A-230B-4C9C-9799-4C0DD1B7E457}" dt="2021-09-05T16:44:11.832" v="71" actId="5793"/>
        <pc:sldMkLst>
          <pc:docMk/>
          <pc:sldMk cId="3682278876" sldId="450"/>
        </pc:sldMkLst>
        <pc:spChg chg="mod">
          <ac:chgData name="Daniel Schwarz" userId="5bb35bb8-905a-4742-88d9-33d9089732e7" providerId="ADAL" clId="{828B214A-230B-4C9C-9799-4C0DD1B7E457}" dt="2021-09-05T16:35:00.965" v="60"/>
          <ac:spMkLst>
            <pc:docMk/>
            <pc:sldMk cId="3682278876" sldId="450"/>
            <ac:spMk id="2" creationId="{F5B7F1EC-42DA-44C1-B802-CA14A5F3B870}"/>
          </ac:spMkLst>
        </pc:spChg>
        <pc:spChg chg="mod">
          <ac:chgData name="Daniel Schwarz" userId="5bb35bb8-905a-4742-88d9-33d9089732e7" providerId="ADAL" clId="{828B214A-230B-4C9C-9799-4C0DD1B7E457}" dt="2021-09-05T16:44:11.832" v="71" actId="5793"/>
          <ac:spMkLst>
            <pc:docMk/>
            <pc:sldMk cId="3682278876" sldId="450"/>
            <ac:spMk id="3" creationId="{4062FD5D-BEC3-4241-BE73-9F94B2ACC01B}"/>
          </ac:spMkLst>
        </pc:spChg>
        <pc:picChg chg="add mod">
          <ac:chgData name="Daniel Schwarz" userId="5bb35bb8-905a-4742-88d9-33d9089732e7" providerId="ADAL" clId="{828B214A-230B-4C9C-9799-4C0DD1B7E457}" dt="2021-09-05T16:36:35.420" v="70" actId="1076"/>
          <ac:picMkLst>
            <pc:docMk/>
            <pc:sldMk cId="3682278876" sldId="450"/>
            <ac:picMk id="5" creationId="{CAE49982-169B-4C3E-B689-304F01D40C8F}"/>
          </ac:picMkLst>
        </pc:picChg>
      </pc:sldChg>
      <pc:sldChg chg="addSp modSp new mod ord modClrScheme modAnim chgLayout modNotesTx">
        <pc:chgData name="Daniel Schwarz" userId="5bb35bb8-905a-4742-88d9-33d9089732e7" providerId="ADAL" clId="{828B214A-230B-4C9C-9799-4C0DD1B7E457}" dt="2022-04-08T15:14:17.801" v="816" actId="20577"/>
        <pc:sldMkLst>
          <pc:docMk/>
          <pc:sldMk cId="55985517" sldId="451"/>
        </pc:sldMkLst>
        <pc:spChg chg="add mod ord">
          <ac:chgData name="Daniel Schwarz" userId="5bb35bb8-905a-4742-88d9-33d9089732e7" providerId="ADAL" clId="{828B214A-230B-4C9C-9799-4C0DD1B7E457}" dt="2022-04-06T15:56:59.975" v="184" actId="700"/>
          <ac:spMkLst>
            <pc:docMk/>
            <pc:sldMk cId="55985517" sldId="451"/>
            <ac:spMk id="2" creationId="{886546BD-98CB-4AD0-9417-DE2173561F6C}"/>
          </ac:spMkLst>
        </pc:spChg>
        <pc:spChg chg="add mod ord">
          <ac:chgData name="Daniel Schwarz" userId="5bb35bb8-905a-4742-88d9-33d9089732e7" providerId="ADAL" clId="{828B214A-230B-4C9C-9799-4C0DD1B7E457}" dt="2022-04-06T17:00:29.980" v="526" actId="20577"/>
          <ac:spMkLst>
            <pc:docMk/>
            <pc:sldMk cId="55985517" sldId="451"/>
            <ac:spMk id="3" creationId="{91550A52-AC0B-4776-BB2C-9B2ECD50083F}"/>
          </ac:spMkLst>
        </pc:spChg>
        <pc:spChg chg="add mod ord">
          <ac:chgData name="Daniel Schwarz" userId="5bb35bb8-905a-4742-88d9-33d9089732e7" providerId="ADAL" clId="{828B214A-230B-4C9C-9799-4C0DD1B7E457}" dt="2022-04-08T15:14:15.528" v="815" actId="20577"/>
          <ac:spMkLst>
            <pc:docMk/>
            <pc:sldMk cId="55985517" sldId="451"/>
            <ac:spMk id="4" creationId="{25F7743B-6F15-45B0-AEFF-B44EE7E6B8C9}"/>
          </ac:spMkLst>
        </pc:spChg>
        <pc:spChg chg="add mod">
          <ac:chgData name="Daniel Schwarz" userId="5bb35bb8-905a-4742-88d9-33d9089732e7" providerId="ADAL" clId="{828B214A-230B-4C9C-9799-4C0DD1B7E457}" dt="2022-04-07T16:30:43.235" v="764" actId="1038"/>
          <ac:spMkLst>
            <pc:docMk/>
            <pc:sldMk cId="55985517" sldId="451"/>
            <ac:spMk id="5" creationId="{9CE70B2C-55E1-45C6-B481-FB6BA2EFCB88}"/>
          </ac:spMkLst>
        </pc:spChg>
        <pc:spChg chg="add mod">
          <ac:chgData name="Daniel Schwarz" userId="5bb35bb8-905a-4742-88d9-33d9089732e7" providerId="ADAL" clId="{828B214A-230B-4C9C-9799-4C0DD1B7E457}" dt="2022-04-07T16:30:43.235" v="764" actId="1038"/>
          <ac:spMkLst>
            <pc:docMk/>
            <pc:sldMk cId="55985517" sldId="451"/>
            <ac:spMk id="6" creationId="{F7026AB3-69D4-4A4D-A61F-7654080F7612}"/>
          </ac:spMkLst>
        </pc:spChg>
      </pc:sldChg>
      <pc:sldChg chg="modSp add mod">
        <pc:chgData name="Daniel Schwarz" userId="5bb35bb8-905a-4742-88d9-33d9089732e7" providerId="ADAL" clId="{828B214A-230B-4C9C-9799-4C0DD1B7E457}" dt="2022-04-08T15:03:08.319" v="795" actId="20577"/>
        <pc:sldMkLst>
          <pc:docMk/>
          <pc:sldMk cId="1952496226" sldId="452"/>
        </pc:sldMkLst>
        <pc:graphicFrameChg chg="mod modGraphic">
          <ac:chgData name="Daniel Schwarz" userId="5bb35bb8-905a-4742-88d9-33d9089732e7" providerId="ADAL" clId="{828B214A-230B-4C9C-9799-4C0DD1B7E457}" dt="2022-04-08T15:03:08.319" v="795" actId="20577"/>
          <ac:graphicFrameMkLst>
            <pc:docMk/>
            <pc:sldMk cId="1952496226" sldId="452"/>
            <ac:graphicFrameMk id="5" creationId="{A69A059B-B37F-41C3-8C58-3F944E58EF29}"/>
          </ac:graphicFrameMkLst>
        </pc:graphicFrame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68 589 1188,'-2'-2'542,"0"0"1,0 0-1,1 0 0,-1 0 0,1 0 1,-1-1-1,1 1 0,0-1 1,0 1-1,0-1 0,0 1 0,0-1 1,0 1-1,0-4 0,-18-24 5756,19 29-6227,-1 0-1,1 1 1,0-1 0,0 0-1,0 0 1,0 0 0,-1 0-1,1 0 1,0 0 0,-1 0-1,1 1 1,-1-1 0,1 0-1,-1 0 1,1 0 0,-1 1-1,0-1 1,1 0-1,-1 1 1,0-1 0,0 1-1,1-1 1,-1 1 0,0-1-1,0 1 1,0-1 0,0 1-1,0 0 1,1 0 0,-3-1-1,2 1 70,1 0-2,0 0-6,0 0-8,-8 0 794,8 0-920,1 1 1,0-1-1,0 1 0,0-1 0,0 1 0,-1-1 0,1 1 0,0-1 0,-1 1 0,1 0 0,0 0 0,-1-1 0,1 1 0,-1 0 0,1 0 0,-1-1 0,1 1 0,-1 0 0,0 0 0,1 1 0,12 15-84,-11-16 184,19 37 336,-14-26-368,0 0 0,1 0-1,0-1 1,1 0 0,0 0-1,0-1 1,1-1 0,20 15 0,-27-22-65,-1 0 0,1 1 0,-1-1 1,0 0-1,1 1 0,-1-1 1,0 1-1,2 5 0,-2-5 8,0 0-1,0 0 0,0 0 0,0 0 1,1-1-1,0 1 0,-1-1 0,6 5 1,-5-6-9,-1 1 1,0-1-1,0 1 1,0 0-1,0 0 1,0-1-1,0 1 1,0 1-1,0-1 1,-1 0-1,2 3 1,-1-1-5,1 0 1,-1-1 0,1 1-1,0-1 1,0 0 0,0 0-1,1 0 1,-1 0 0,0 0-1,1-1 1,6 3 0,3 5-25,-12-9 27,1 1-1,0-1 1,0 0-1,0 1 0,0-1 1,0 0-1,0 0 1,0 0-1,1 0 0,3 1 1,-5-2 0,0 0 0,0 0 0,0 0 0,0 0 0,0 0 0,0 1 0,-1-1 0,1 0 0,0 1 0,0-1 0,0 1 0,0-1 0,-1 1 0,1-1 0,0 1 0,-1 0 0,1-1 0,0 1 0,-1 0 0,1-1 0,-1 1 0,1 0 0,0 1 0,3 3-19,-2-4 20,0 1 1,-1-1-1,1 1 1,-1-1-1,0 1 1,1-1-1,-1 1 1,0 0-1,0 0 1,0 0-1,0 0 1,0-1-1,0 4 1,-1-4-4,0-1-1,0 0 0,0 0-1,0 0 0,0 0 7,0 0 3,0 0 3,0 0 18,0 0 57,0 0-14,-11 16-147,4-15 78,1 3 66,11-19-89,16-35 47,-6 9-27,1 2 1,2 0 0,25-38-1,1-5-95,154-267 117,-109 215-18,-74 114 0,-13 17-1,1 0 0,-1 0 0,1 0 1,-1 0-1,0-1 0,0 1 0,-1 0 0,1-1 0,-1 1 0,1-1 0,0-6 0,-2 9 83,0 1 22,0 0 63,-38 6 234,37 7-1325,1-3-1830,-2-4-6099,-5-3 5227,6-2 4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40 577 648,'-1'0'139,"1"1"1,-1-1-1,0 1 1,1-1-1,-1 1 0,0-1 1,0 1-1,1-1 0,-1 1 1,0-1-1,0 0 1,0 0-1,1 1 0,-1-1 1,0 0-1,0 0 1,0 0-1,0 0 0,0 0 1,0 0-1,1 0 0,-1 0 1,0 0-1,0-1 1,0 1-1,0 0 0,1 0 1,-1-1-1,0 1 1,0-1-1,0 1 0,1 0 1,-1-1-1,0 0 0,1 1 1,-2-1-1,2 1 137,-6 3 843,2 0 3809,5-1-4761,0-1 0,-1 1 0,1-1 1,0 1-1,0-1 0,0 1 0,0-1 1,0 1-1,0-1 0,0 0 0,0 0 0,1 1 1,-1-1-1,0 0 0,1 0 0,-1 0 1,3 0-1,12 13 472,93 86 260,-20-17-817,-80-75 60,-5-12 1459,2-5-1231,8-31-367,33-81-19,-19 46 96,4 1 1,2 2-1,67-103 1,-79 138-62,11-22 157,33-50 217,-58 92-321,2-3 12,-10 20-91,1 0 0,-1 0 0,0 0 0,0 0 0,0 1 0,1-1 0,-1 0 0,0 0 0,0 0 0,0 0 0,1 0 0,-1 0 0,0 0 0,0 1 0,0-1 0,0 0 0,0 0 0,1 0 0,-1 0 0,0 1 0,0-1 0,0 0 0,0 0 0,0 0 0,0 1 0,0-1 0,0 0 0,0 0 0,0 0 0,1 1 0,-1-1 0,0 0 0,0 0 0,0 0 0,0 1 0,-1-1 0,1 0 0,0 0 0,0 1 0,0-1 0,0 0 0,0 0 0,0 0 0,0 1 0,0-1 0,0 0 0,0 0 0,-1 0 0,1 0 0,0 1 0,0-1 0,0 0 0,0 0 0,-1 6-4252,1 1-5164,0-7 5911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0 656 360,'1'-1'278,"0"0"1,0 1-1,-1-1 0,1 0 1,0 0-1,-1 0 0,1 1 1,0-1-1,-1 0 0,1 0 0,-1 0 1,1 0-1,-1 0 0,0 0 1,0 0-1,1 0 0,-1 0 1,0 0-1,0 0 0,0-2 1,0 2 5,0 1 28,0 0 28,0 0 24,0 0 28,0 0 29,0 0 32,0 0 34,0 0 27,0 0 16,0 0 5,0 0-1,0 0-15,0 0-31,0 0-27,0 0-32,0 0-32,0 0-25,0 0-26,0 0-22,0 0-32,0 0-36,0 0-38,0 0-43,0 0-36,0 0-35,0 0-20,0 0-30,0 0-10,0 0 0,0 0-4,0 0 0,0 0 0,0 0 10,0 0-5,0 0-7,0 0 4,0 0 8,10 16 344,-10-14-360,1 0 0,-1 0 0,0 0 0,1 0 0,0 0 0,0 0 0,-1 0 0,1 0 0,0-1-1,0 1 1,1 0 0,-1-1 0,0 1 0,0 0 0,1-1 0,2 3 0,-1-3-16,-1 1 0,0 0 0,1 0 0,-1 0 0,0 0-1,0 1 1,0-1 0,0 0 0,0 1 0,-1-1 0,1 1 0,0 3 0,14 18 60,-6-6-44,-9-15-36,0-1 0,0 0 0,0 0 0,0 0 0,0 0 0,1 0 1,-1 0-1,1 0 0,-1 0 0,1 0 0,2 1 0,45 42 70,28 9-199,-55-29 146,-22-21-19,0 23 84,0-26-74,1-1 0,6 0 3,-5 0-3,-2 0-2,0 0 10,0 0 22,0 0-2,0 0 3,0 0 7,0 0 9,0 0 8,0 0 3,0 0 12,0 0-1,0 0-5,0 0-6,0 0-22,0 0-24,0 0-5,0 0 6,0 0-1,0 0-2,0 0 12,0 0 18,0 0 23,1-21 601,18-15-583,14-39 1,11-21-44,-3 2-38,6 6-18,-30 54 36,1 0 0,38-50 0,-25 37 17,-23 34-39,0 0-1,0 0 1,16-15 0,63-78 166,-39 55 54,3-10 116,-49 59-303,0 0-1,0 0 1,-1 0-1,1 0 1,0 0 0,-1 0-1,0-1 1,1 1 0,-1-1-1,0 1 1,0-1-1,0 1 1,-1-1 0,1 0-1,0 1 1,-1-4 0,0 5-2,-3 4-837,-51 49-12911,42-41 10026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1.4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3147 31 524,'0'1'3787,"0"-2"-3471,2-11 413,7 11 1737,-18-2-1969,8 3-391,-1-1-1,1 1 1,-1 0 0,1-1-1,-1 1 1,1-1-1,-1 0 1,1 1 0,-1-1-1,1 0 1,0 0-1,0 0 1,-1 0 0,1 0-1,-2-2 1,3 2 661,-12 7 824,-39-6 1548,50 0-3083,1 0-36,-1 1 1,1-1-1,0 1 0,0-1 0,0 0 1,-1 1-1,1-1 0,0 0 0,0 1 0,-1-1 1,1 0-1,0 1 0,-1-1 0,1 0 1,0 0-1,-1 1 0,1-1 0,0 0 1,-1 0-1,1 0 0,-1 0 0,1 1 0,0-1 1,-1 0-1,1 0 0,-1 0 0,1 0 1,0 0-1,-1 0 0,1 0 0,-1 0 1,1 0-1,-1 0 0,1 0 0,0 0 1,-1-1-1,-25-2 905,9 0-867,9 3-93,1-1 147,0 1 0,0 0 0,0 1 0,0 0 0,-1 0 0,2 0 0,-9 3 0,1 1 202,-1 0 0,0-1 0,0 0 0,-25 1 0,-22 7 522,-35 7 246,89-19-1087,0 1 0,0 1 0,0-1 0,1 1 0,-1 1 0,-12 5 0,-12 4 111,-4 2 160,26-10-115,1 0-1,-1 0 1,0-1-1,0-1 1,0 1 0,-14 0-1,-23 8 108,38-8-223,0 0 0,0-1-1,0 0 1,-16 2 0,16-4 55,-1 2 0,1 0 0,0 0-1,-15 5 1,13-3-39,0 0 0,-1-2-1,1 1 1,-23 1 0,20-3 15,0 2 1,0-1 0,0 2-1,0 0 1,-24 11-1,-15 3 88,36-13-63,0 0 0,0-2 0,-1 0 0,-21 1 1,29-4-58,-1 2 0,1-1 0,-20 7 0,19-4-10,0-2-1,0 1 1,0-2-1,-12 2 1,0 9 38,2-11 81,0 1 1,-30 7-1,31-5-51,0 0-1,-28 0 0,36-3-13,0 0 0,0 1 0,0 0 0,-12 4-1,13-2-7,-1-2 1,1 1-1,-1-2 0,-12 1 0,-30 10 97,44-9-155,-1 0 1,1-1-1,0 0 1,-12 1-1,-77 15 53,13 0 60,-11 0-22,24-6 131,64-11-214,1-1 1,0 1 0,0 1-1,0-1 1,0 2-1,0-1 1,-11 5 0,17-6 3,-39 0 56,37 2-78,-1-2 0,0 1 1,1-1-1,-1 1 1,0-1-1,0 0 1,1-1-1,-1 1 1,-7-1-1,-42 12 52,0 0 20,53-12-62,-3 2-9,1-1 1,-1 1-1,1-1 1,-1 1 0,0-1-1,1 0 1,-1 0-1,0-1 1,-7 1 0,-5 1-2,0 1 0,1 1 0,-1 0 0,0 1 1,1 1-1,0 0 0,1 1 0,-15 10 1,23-15 11,0 0 0,0 0 0,0 0 1,0 0-1,0-1 0,-8 1 1,12-2 1,0 5-8,-1-3-11,0-1 1,0 1-1,0-1 1,-1 1 0,1-1-1,0 0 1,-1 0 0,-6 0-1,-8 5 17,-54 18 74,68-21-98,2-2 9,-1 1 1,0-1-1,1 0 1,-1 0-1,0 0 1,0 0-1,0 0 0,1-1 1,-1 1-1,0-1 1,0 0-1,0 0 1,-3 0-1,-3 4 22,2-2-21,1 0 1,0 0 0,-1 1-1,1 0 1,0 0-1,1 0 1,-8 6 0,-29 11 17,19-11-6,22-9-57,1 1 34,0-1 0,-1 0 1,1 1-1,0-1 0,0 0 1,-1 1-1,1-1 0,0 0 1,-1 1-1,1-1 0,-1 0 1,1 0-1,0 0 0,-1 1 1,1-1-1,-1 0 1,1 0-1,0 0 0,-1 0 1,1 0-1,-1 0 0,1 0 1,-1 0-1,1 0 0,-1 0 1,1 0-1,0 0 0,-1 0 1,1 0-1,-1 0 0,1 0 1,0-1-1,-1 1 0,1 0 1,-1 0-1,1 0 1,0-1-1,-1 1 0,1 0 1,0 0-1,-1-1 0,1 1 1,0 0-1,-1-1 0,1 1 1,0-1-1,0 1 0,-1 0 1,1-1-1,0 1 0,0-1 1,0 1-1,0 0 0,0-1 1,0 1-1,-1-1 1,1 1-1,0-1 0,-21-17-3112,-76-80-14078,75 68 12890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4.0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335 7 872,'18'-6'14524,"-24"8"-12021,5-2-2475,1 0 0,-1 0 1,0 0-1,1 1 0,-1-1 0,1 0 0,-1 0 0,1 0 0,-1 0 0,1 1 0,-1-1 0,1 0 0,0 1 0,-1-1 0,1 0 0,-1 1 0,1-1 0,0 1 0,-1-1 0,1 0 0,0 1 0,-1-1 0,1 1 0,0-1 0,0 1 0,-1-1 0,1 1 0,0-1 0,0 2 0,-31 33 300,-55 68-32,54-61 110,29-41-357,1 1 0,0 0 0,0 0 0,0 0 0,0 0 0,0 0-1,1 1 1,-1-1 0,1 0 0,-1 1 0,-1 4 0,-31 24 53,34-30-99,-5 4 11,0 0 0,1 0 0,0 1 0,0-1 0,-4 11 0,-5 8-6,0-6-1,-3-5 27,13-2-31,-1-7 14,4-4-13,-1 0 1,1 1-1,-1-1 1,1 1 0,0-1-1,-1 1 1,1-1-1,0 1 1,-1-1-1,1 1 1,0-1 0,0 1-1,-1-1 1,1 1-1,0 0 1,0-1 0,0 1-1,0-1 1,0 1-1,0 0 1,0-1-1,0 1 1,0 1 0,0-1 32,-11 6 66,11-7-103,0 0 1,0 1 0,0-1 0,0 0 0,0 1 0,0-1 0,-1 1 0,1-1 0,0 0 0,0 1 0,0-1-1,0 0 1,-1 1 0,1-1 0,0 0 0,0 0 0,-1 1 0,1-1 0,0 0 0,0 1 0,-1-1-1,1 0 1,0 0 0,-1 0 0,1 1 0,0-1 0,-1 0 0,1 0 0,0 0 0,-1 0 0,0 1-1,0-1 1,0 0 0,0 1-1,0-1 1,0 1 0,1-1-1,-1 1 1,0 0 0,1-1-1,-1 1 1,0 0 0,1-1 0,-1 1-1,0 0 1,1 0 0,0-1-1,-1 1 1,1 0 0,-1 0-1,1 0 1,0 0 0,-1 0-1,1 0 1,0 0 0,0-1-1,0 1 1,0 0 0,0 0 0,0 0-1,0 0 1,0 2 0,-10 15 17,10-17-24,9 5 59,-8-6-18,1 6-39,-1-7 5,-1 1 0,1 0 0,0-1 0,-1 1 0,1 0 1,0 0-1,-1 0 0,1 0 0,0 0 0,-1-1 0,1 1 1,0 0-1,-1 1 0,1-1 0,0 0 0,-1 0 0,1 0 1,0 0-1,-1 0 0,1 1 0,0-1 0,-1 0 0,1 1 0,-1-1 1,1 0-1,0 1 0,3 2 61,0-1-1,0 0 1,1 0 0,-1 0 0,0-1 0,1 1-1,-1-1 1,1 0 0,-1-1 0,7 1-1,-9-1 9,54 20 196,-54-19-234,5 3 21,0 0 0,0-1 0,0 1 0,13 3-1,-18-7 18,32 17 232,-18-12-234,-14-5-42,1 0 0,0 1 1,-1 0-1,1-1 0,0 1 1,-1 0-1,1 0 1,-1 1-1,0-1 0,1 0 1,-1 1-1,4 2 0,39 13-172,-42-16 144,1 0 0,-1-1 1,0 1-1,1 0 0,-1 1 0,0-1 1,0 0-1,0 1 0,0 0 1,0 0-1,0 0 0,0 0 0,2 3 1,13 8 41,33 19 30,6-4 12,-50-27-80,-5-1 1,18 14 147,-15-7-69,-5-7-79,0 1 1,0-1 0,0 1 0,0-1 0,0 1 0,1-1-1,-1 1 1,0-1 0,1 1 0,-1-1 0,0 1 0,1-1-1,-1 0 1,0 1 0,1-1 0,-1 0 0,1 1 0,-1-1-1,0 0 1,1 1 0,-1-1 0,1 0 0,-1 0-1,1 0 1,0 1 0,0-1 2,0 0 0,-1 0 0,1 0-1,0 0 1,-1 1 0,1-1 0,0 0 0,-1 0-1,1 1 1,0-1 0,-1 0 0,1 1 0,-1-1 0,1 1-1,-1-1 1,1 1 0,-1-1 0,1 1 0,-1-1-1,1 1 1,-1 0 0,1 0-10,-1 0 1,1-1-1,-1 1 1,1 0-1,-1-1 1,1 1-1,-1-1 0,1 1 1,0-1-1,-1 1 1,1-1-1,0 1 1,-1-1-1,1 0 0,0 1 1,0-1-1,-1 0 1,1 0-1,0 1 1,0-1-1,1 0 0,0 0-21,6 9 792,-18-24-2035,-31-23-14136,30 27 11176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4.6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4740 126 304,'2'-31'2492,"-1"30"-2454,1 0 10,0-1 1,0 0-1,-1 0 1,1 0-1,-1 0 1,1-1-1,-1 1 1,0 0-1,0 0 1,0-1-1,0 1 1,0-1-1,0-3 1,-1 5 82,2-22 743,-2 23-851,1-1 0,-1 1 0,1 0 0,-1 0 0,1-1 0,-1 1 0,1 0 0,-1-1 0,1 1 0,-1 0 0,1-1 0,-1 1 0,0-1 0,1 1 0,-1-1 0,0 1 0,1-1 0,-1 1 0,0-1 0,0 1 0,1-1 0,-1 1 0,0-1-1,0 1 1,0-1 0,0 0 0,0 1 0,0-1 0,0 1 0,0-1 0,0 1 0,0-1 0,0 0 0,0 1 0,0-1 0,-1 1 0,1-1 0,0 1 0,0-1 0,-1 1 0,1-1 0,0 1 0,0-1 0,-1 1 0,1-1 0,-1 1 0,1 0 0,0-1 0,-1 1-1,1-1 1,-1 1 0,1 0 0,-1 0 0,1-1 0,-1 1 0,0 0 0,-1 0 166,-30-7 1914,32 7-2056,0 0 0,0 0 0,0 0 0,0 0 0,1 0 0,-1 0 0,0 0 0,0 0 0,0 0 0,0 0 0,0 0 0,1 0 0,-1 0 0,0 0 0,0 0-1,0 0 1,0 0 0,0 0 0,1 0 0,-1 0 0,0 0 0,0 0 0,0 0 0,0 0 0,0 0 0,0 0 0,1 0 0,-1-1 0,0 1 0,0 0 0,0 0 0,0 0 0,0 0-1,0 0 1,0 0 0,1 0 0,-1-1 0,0 1 0,0 0 0,0 0 0,0 0 0,0 0 0,0 0 0,0-1 0,0 1 0,0 0 0,0 0 0,0 0 0,0 0 0,0-1-1,5 6 599,30 8 55,38 16 623,-54-21-1121,0 0-1,0-1 1,0-1-1,1-1 0,0-1 1,30 2-1,9 4 35,-37-7-132,46 0 0,14 3-57,-54-3 4,52 1 1,-26 2 25,10 6 28,-60-12-99,0 1 1,0 0-1,0 0 1,-1 0-1,1 0 0,-1 1 1,7 3-1,-6-3-2,0-1-1,-1 1 0,1 0 1,0-1-1,0 0 0,0 0 0,0 0 1,5 0-1,-1 0-6,1 0 1,-1 0-1,1 1 0,-1 0 0,11 5 1,20 4 16,2-2 185,66 24 1,0 3-115,-65-20-70,-10-3-19,2-1-1,42 9 0,-30-3 56,-33-15-38,-1 1 0,1 0 0,15 8 0,23 7-89,3 17 97,86 43 145,-21-19-254,-110-55 93,0 1 0,0 0 0,-1 1 0,1-1 0,-1 2 0,13 15-1,-15-17-5,-3-4 1,0 1 0,-1 0 0,1 0-1,0 0 1,-1 1 0,0-1-1,0 0 1,0 1 0,0-1-1,-1 1 1,2 4 0,-2-5 0,-1-1-1,1 0 1,-1 0 0,1 0 0,0 0 0,0 1 0,0-1 0,0 0-1,0 0 1,1-1 0,-1 1 0,3 3 0,-2-3 0,0 0 0,0 0 0,-1 0 0,1 0 0,-1 1 0,0-1 0,0 0 0,0 1 0,0-1 0,0 1 0,0-1 0,0 1 0,0 3 0,0 2-5,1-1 0,0 0 0,1 1 0,0-1 0,0 0 0,6 11 0,-7-15 3,-1 0-1,0 0 1,0 0 0,0 1-1,0-1 1,0 0 0,-1 1-1,1-1 1,-1 1-1,0 3 1,10 17-16,-9-22 19,1 0 1,-1 0 0,0 0-1,0 0 1,0 0-1,0 1 1,0-1 0,0 0-1,-1 1 1,1-1 0,-1 0-1,1 4 1,-1-4-2,0 0-1,0 1 1,0-1 0,0 0 0,-1 1 0,1-1-1,-1 0 1,1 0 0,-1 1 0,0-1 0,0 0-1,0 0 1,0 0 0,0 0 0,0 0 0,0 0-1,-1 0 1,1 0 0,-1 0 0,-2 1-1,3-1-2,-10 33 37,5-23-26,0 0-1,1 1 1,-6 24-1,8-25-15,-1 0 0,0-1 0,-11 22 0,-6 8-18,13-21 28,7-17-1,0 1 0,-1 0 1,1-1-1,-1 1 0,1-1 0,-1 1 0,0-1 0,-1 0 0,1 0 1,0 0-1,-1 0 0,0 0 0,1-1 0,-1 1 0,-4 2 0,0-1-5,1 0 0,0 0 0,0 0 0,1 1-1,-1 0 1,1 0 0,0 0 0,-5 8-1,8-10 8,-1 0-1,1-1 1,-1 0-1,1 1 1,-1-1-1,0 0 1,0 0-1,0-1 1,0 1-1,-4 1 1,4-2 0,-1 1 0,1 0 0,0-1 0,-1 2 0,1-1 0,0 0 0,0 1 0,0-1 0,0 1 0,-3 4 0,-3 3-16,0-1-1,-1 0 1,-1-1-1,1 0 1,-1 0 0,-15 7-1,-21 12 143,13-6-120,-2-2 1,-45 18-1,-59 17-2,110-43 17,7-3-58,-42 21 1,42-19 26,0-1 0,-35 10 0,4-2-3,-280 86 54,310-92-29,20-9-7,1 0 0,-1 0 0,0 0 0,1-1 0,-1 0 0,0 0 0,0 0 0,-7 1 0,-64 21 85,73-22-106,-30 12 4,-87 27 78,35-15 46,30-6-52,9-13 136,11-4-152,0 2 0,-41 9-1,44-7-33,-149 24-7,51-5 36,19-3 1,-418 59 117,173-27 55,-1 2 14,-21 32 47,307-72-171,-88 8-1,95-16-38,-6 2 2,-90-1-1,-10 10-23,112-16-17,1 2-1,-64 16 1,114-20-27,-351 66 112,312-60-56,1-1-1,-1-3 1,-46-1-1,-202 16 28,-5-7-4,98-4-200,163-7 246,-94 6-75,34 0-56,65-6-4,-106 0 287,136 0-143,-18 0-51,40 15-753,-14-8-2644,-23-23-10744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6.7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691 67 420,'6'0'323,"-5"1"-237,-1-1 1,1 0-1,-1 0 1,1 0-1,-1 0 1,1 0-1,-1 0 1,1 0-1,-1 0 1,0 0-1,1 0 1,-1 0-1,1 0 1,-1 0-1,1 0 1,-1 0-1,1 0 1,-1 0-1,1-1 1,-1 1-1,0 0 1,1 0-1,-1-1 1,1 1-1,-1 0 1,0 0-1,1-1 1,-1 1-1,0-1 1,1 1-1,-1 0 1,0-1-1,0 1 1,1-1-1,-1 1 1,0 0-1,0-1 1,0 1-1,1-1 1,-1 1-1,0-1 1,0 1-1,0-1 1,0 1-1,0-1 1,0 1-1,0-1 1,0 1-1,0 0 0,0-1 1,-1 0-1,10-12 479,-8 12-504,0 0 0,0-1 0,1 1 0,-1 0 0,0-1 0,-1 1 0,1 0 0,0-1 0,0 1 0,0-1 0,-1 0 0,1 1 0,-1-1 0,1-1 0,-1 0 232,0 2-270,0 1 0,0 0 0,1-1 0,-1 1 0,0-1 1,0 1-1,0 0 0,0-1 0,0 1 0,0-1 0,0 1 0,0-1 0,0 1 0,0 0 0,0-1 0,0 1 0,0-1 0,0 1 0,-1 0 1,1-1-1,0 1 0,0-1 0,0 1 0,-1 0 0,1-1 0,0 1 0,0 0 0,-1-1 0,1 1 0,0 0 0,-1 0 0,1-1 0,0 1 1,-1 0-1,1 0 0,0 0 0,-1-1 0,1 1 0,-1 0 0,1 0 0,0 0 0,-1 0 0,1 0 0,-1 0 0,1 0 0,-1 0 0,-1 0 58,1 0 110,0 1-1,0 0 1,0 0-1,0-1 1,0 1-1,0-1 1,-1 1-1,1-1 1,0 1 0,0-1-1,0 0 1,-1 0-1,1 1 1,0-1-1,0 0 1,-1 0-1,1 0 1,0 0 0,-2-1-1,-38 1 168,32 0 23,-6 0-329,0 1-1,0 1 1,0 0 0,0 1 0,1 0-1,0 1 1,-1 1 0,1 1-1,-20 10 1,-37 14 12,19-5-67,39-20-4,0 0 0,1 1-1,0 1 1,-16 11 0,22-14 8,0 0 0,0 0 0,-1-1 0,1 0 0,-10 3 1,9-3-2,0 0 0,0 0 1,0 1-1,0-1 0,-8 8 1,6-5 55,0 0 0,0 0 0,-1 0 0,1-1 1,-1-1-1,-1 0 0,1 0 0,0-1 1,-1 0-1,0-1 0,-18 2 0,27-4 341,-9 3 149,3-1-434,16-1-209,10-1 68,-24-1 106,5 1-74,-1 0 0,1 0 1,0 0-1,0 0 0,-1 0 1,1 0-1,0 1 0,0-1 0,-1 0 1,1 1-1,0-1 0,0 1 1,0-1-1,-1 1 0,1-1 0,-1 2 1,0-1-28,1-1 23,0 0 0,0 0 0,1 0 0,-1 0 0,0 0 0,0 0 1,0 0-1,0 0 0,1 0 0,-1 0 0,0 0 0,0 1 0,0-1 1,1 0-1,-1 1 0,0-1 0,0 0 0,1 1 0,-1-1 0,0 1 0,1-1 1,-1 1-1,0-1 0,1 1 0,-1 0 0,0 0 0,2 4 86,1-3-78,0-1 0,0 0 0,1 0 0,-1 0 0,0 0-1,1 0 1,-1-1 0,0 1 0,1-1 0,-1 0 0,1 1 0,-1-1 0,3 0 0,14 2-9,24 8-30,1-3 0,45 3 0,4 0-1,164 30 110,-136-22-30,-85-12-18,-31-6-20,0 1 0,-1-1 1,0 1-1,1 0 0,-1 0 0,1 1 0,-1-1 0,8 5 0,-10-5 41,41 5 493,-33-6-536,0 1 0,-1 0-1,1 0 1,15 6 0,-9-3-25,0-1 1,-1 0 0,1-1-1,29 0 1,-41-2-121,-1 1 1,1-1-1,-1 1 1,1 0-1,-1 0 1,1 0-1,-1 1 1,0-1-1,0 1 1,1 0-1,-1 0 1,-1 0-1,1 0 1,0 0-1,0 1 1,-1-1 0,1 1-1,3 5 1,-6-7-29,1-1 0,-1 1 0,0-1 0,0 0 0,0 1 0,1-1 0,-1 1 0,0-1 0,0 1 0,0-1 1,0 1-1,0-1 0,0 1 0,0-1 0,0 1 0,0-1 0,0 1 0,0-1 0,-1 1 0,1-1 0,0 1 1,0-1-1,0 0 0,-1 1 0,1-1 0,0 1 0,0-1 0,-1 0 0,1 1 0,0-1 0,-1 1 0,1-1 0,0 0 1,-1 0-1,1 1 0,-1-1 0,1 0 0,0 0 0,-1 1 0,1-1 0,-1 0 0,1 0 0,-1 0 0,1 0 1,-1 0-1,1 0 0,-1 1 0,1-1 0,-1 0 0,0-1 0,-18 2-2681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0.3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194 12 416,'9'0'6426,"-14"-4"-4969,-5-3 2967,10 7-4381,0 0-1,0 0 0,0 0 1,-1 0-1,1 0 0,0 0 1,0-1-1,0 2 0,0-1 0,-1 0 1,1 0-1,0 0 0,0 0 1,0 0-1,0 0 0,-1 0 1,1 0-1,0 0 0,0 0 0,0 0 1,0 0-1,-1 0 0,1 0 1,0 1-1,0-1 0,0 0 1,0 0-1,0 0 0,0 0 1,-1 0-1,1 1 0,0-1 0,0 0 1,0 0-1,0 0 0,0 0 1,0 1-1,0-1 0,0 0 1,0 0-1,0 0 0,0 0 0,0 1 1,0-1-1,0 0 0,0 0 1,0 0-1,0 0 0,0 1 1,0-1-1,0 0 0,0 0 0,0 0 1,0 1-1,-7 5 853,6-6-871,0 0 0,1 1 0,-1-1 0,0 0 0,1 0 0,-1 1 0,0-1 0,1 1 1,-1-1-1,0 0 0,1 1 0,-1-1 0,1 1 0,-1 0 0,1-1 0,-1 1 1,1-1-1,-1 1 0,1 0 0,0-1 0,-1 1 0,1 0 0,0-1 0,0 1 0,-1 0 1,1 0-1,0-1 0,0 1 0,0 0 0,0 1 0,-4 4-23,4-6-1,-1 1 0,0 0-1,1-1 1,-1 1 0,1 0 0,-1 0 0,1 0-1,-1-1 1,1 1 0,-1 0 0,1 0-1,0 0 1,0 0 0,-1 0 0,1 0 0,0 0-1,0 0 1,0 1 0,-20 41 27,16-34-26,1-3 6,0 0-1,0 1 0,1-1 1,0 1-1,0-1 1,1 1-1,0 0 0,-1 11 1,-9 41 19,0 2-13,1 31-9,-1 5 150,11-82-137,0 1 1,-1 0 0,-1-1 0,-4 21 0,3-16-57,1 1 0,0-1 0,2 1 0,3 31 0,-1 5 80,-13 40 291,11-94-302,-1 0-1,0 0 1,0 0 0,0 0-1,0-1 1,0 1 0,-1-1-1,1 1 1,-1-1 0,1 1 0,-1-1-1,-3 4 1,3-6-7,-12-2-44,9 1 6,11 5 5,-10 0 172,1-6-2235,1-9-5805,2 1 4916,0-2-17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0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5 140,'1'-1'99,"-1"1"-1,1 0 1,-1-1 0,1 1-1,-1 0 1,1-1-1,-1 1 1,1 0 0,-1 0-1,1 0 1,-1-1 0,1 1-1,0 0 1,-1 0-1,1 0 1,-1 0 0,1 0-1,0 0 1,-1 0 0,1 0-1,-1 0 1,1 0 0,0 0-1,-1 1 1,1-1-1,-1 0 1,1 0 0,-1 1-1,1-1 1,-1 0 0,1 1-1,-1-1 1,1 0-1,-1 1 1,1-1 0,-1 1-1,1-1 1,-1 1 0,0-1-1,1 1 1,-1-1-1,0 1 1,1-1 0,-1 1-1,0-1 1,0 1 0,0-1-1,0 1 1,1 0 0,-1-1-1,0 1 1,0-1-1,0 1 1,0 0 0,0-1-1,0 1 1,0-1 0,-1 1-1,1 0 1,0-1-1,0 1 1,0-1 0,-1 1-1,-8 38 1026,8-36-1054,0 0-1,0 1 1,0-1-1,1 0 1,-1 0-1,1 0 1,0 0-1,0 1 1,0-1-1,0 0 1,2 4-1,-3 29 504,-9 37 350,2-12-467,5-37-252,0 0 1,2 1-1,4 48 1,-1-7 253,-2 175 2208,0-244-3203,-1-1 1,-1 1-1,1-1 1,0 1-1,-1 0 1,1-1-1,-1 1 1,0 0-1,-3-3 1,-8-16-3466,11 8 1053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31 372,'0'0'2779,"2"-12"3812,48-6-3542,-34 18-2951,-1 2 1,0 0 0,0 0 0,0 2 0,0 0 0,-1 0 0,1 2 0,-1 0 0,0 0 0,-1 1 0,15 10 0,-24-14-353,1-1 0,0 0 0,-1 0 0,1-1 0,0 1 0,0-1 0,0 0 0,0 0 0,0-1 0,0 1 0,8-2 0,-6 1-588,0-1 0,0-1 0,0 0 0,0 0 1,-1 0-1,1-1 0,-1 1 0,9-6 0,-3-3-1503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9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0 1268,'0'0'4167,"-11"30"-1917,11 236 1042,11-164-1444,-11 87 545,-11-109-2233,11-26-493,-3-58-656,-4-11-2121,-6-25-4744,4 27 5010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3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62 824,'3'-4'913,"0"1"0,1 0-1,-1 0 1,1 0 0,-1 0-1,1 0 1,0 1 0,0-1 0,0 1-1,9-3 1,5-5 1206,-12 7-1823,0 1-1,0-1 0,1 1 0,-1 0 1,1 0-1,0 1 0,-1 0 1,1 0-1,0 0 0,7 1 1,70 10 745,-3-1-667,-28-6-348,-36-1-191,0-2 1,0 1-1,33-5 0,-27 2-848,7 1-2502,-28 1 2958,-1-1 0,1 1-1,-1 0 1,1-1 0,0 1 0,-1-1 0,1 0 0,-1 1 0,1-1 0,-1 0 0,0 0 0,1 0 0,1-2-1,6-3-2340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8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 0 1532,'9'1'4429,"-10"1"-4247,0-1 1,0 1 0,0 0-1,0-1 1,0 1 0,0 0 0,0 0-1,1-1 1,-1 1 0,0 0 0,1 0-1,0 0 1,-1 0 0,1 0-1,0 0 1,0 0 0,0 2 0,2 48 726,-2-30-473,0-5-132,1 1 0,1 0 0,4 25-1,5 31 1088,-8-55-1001,-1 0 1,-1 1-1,0-1 0,-4 30 0,1 6 16,2 83 241,0-136-555,-11-10-1518,11-62-10725,0 57 9879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3.3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1 324,'0'0'1986,"2"11"2745,12-7-3865,-1-1 0,1 0 0,0-1 0,-1-1 0,1 0 0,0 0 0,0-2 0,15-1 0,52-2 1131,8-2-1275,-60 2-758,0 2 0,36 1 0,-48 1-662,-13-1-1435,0-2 2704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0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 0 1128,'0'0'1279,"-22"19"4877,23-3-4741,1-1 1,6 30-1,-4-29-907,-1 0-1,1 33 1,7 54 923,-11 149-316,-11-183-1047,11 3-204,0-71-114,0-19-4430,0-26-3942,0 27 5596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36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1 271 488,'1'-9'571,"0"1"0,1-1-1,0 1 1,0 0 0,1 0 0,0 0 0,0 0-1,1 0 1,8-13 0,-1 5 203,0 0 0,1 1 0,18-18 0,-19 22-351,0 1 0,1 1 0,1 0 0,-1 1 0,1 0 0,1 1 0,-1 0 0,1 1 0,21-6 0,-28 10-325,1 0 0,0 0 1,0 1-1,0 0 0,0 0 1,0 1-1,0 0 0,0 1 1,0 0-1,0 0 1,0 0-1,-1 1 0,1 0 1,0 1-1,-1 0 0,0 0 1,1 0-1,-1 1 0,9 6 1,-10-5 19,0-1 0,0 2 0,0-1 0,-1 0 1,0 1-1,7 10 0,-11-14-69,0-1 0,0 1 1,0 0-1,0 0 0,0 0 0,-1 0 0,1 0 1,0 0-1,-1 0 0,0 1 0,0-1 0,1 0 1,-1 0-1,0 0 0,-1 0 0,1 0 0,0 0 1,-1 0-1,1 1 0,-1-1 0,0 0 0,1 0 1,-1-1-1,0 1 0,0 0 0,-3 3 0,-13 24 399,14-23-376,-1 1 0,0-1 0,0 0 0,-1 0 1,0 0-1,-6 6 0,-17 11 79,6-2-105,-2-1-1,0-2 1,-1-1 0,-1 0-1,-30 13 1,2 2-265,41-23-3673,48-43-6627,-25 26 7387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4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0 52,'-1'17'9454,"-7"15"-8514,6-24-671,0 0 1,1 0 0,0 0 0,1 1-1,0-1 1,0 0 0,2 14-1,0 8 365,-13 79 680,10-68-782,-9 44 0,5-46-249,0 43 0,-6-2-140,0-2-53,0-22-153,11-48-3047,0-18-40,0-20-3659,0 13 3915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8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8 720,'9'-4'2016,"-9"4"-1905,0 0 0,0 0-1,0-1 1,0 1 0,1 0-1,-1 0 1,0-1 0,0 1-1,0 0 1,1 0 0,-1 0-1,0 0 1,0-1 0,1 1-1,-1 0 1,0 0 0,0 0-1,1 0 1,-1 0 0,0 0-1,0 0 1,1 0 0,-1 0-1,0 0 1,1 0 0,-1 0-1,0 0 1,0 0 0,1 0-1,-1 0 1,0 0 0,1 0-1,-1 0 1,0 0 0,0 0-1,1 0 1,-1 0 0,0 1-1,0-1 1,1 0 0,-1 0-1,0 0 1,0 0 0,0 1-1,1-1 1,-1 0 0,0 0-1,0 1 1,0-1 0,0 0-1,0 0 1,1 1 0,-1-1-1,0 0 1,0 0 0,0 1-1,0-1 1,0 1 0,0 0 492,1-1-537,-1 0 1,1 0-1,-1 0 1,1 1-1,-1-1 1,1 0 0,-1 1-1,1-1 1,-1 0-1,1 1 1,-1-1-1,0 1 1,1-1-1,-1 1 1,0-1-1,1 1 1,-1-1-1,0 1 1,1-1-1,-1 1 1,0-1-1,0 1 1,0-1-1,0 1 1,0 0-1,1-1 1,-1 1-1,0-1 1,0 2-1,1 26 1192,1-9-501,5 18 302,4 50 0,-1-5-651,1 74-45,-10-147-352,0 0-1,-1 0 1,0 0-1,0 1 1,-1-1-1,-3 13 1,-2 29 31,6 149-2,0-200-82,0 1 1,0-1-1,0 0 0,0 1 0,0-1 0,0 0 1,0 1-1,0-1 0,0 0 0,0 1 0,0-1 1,0 0-1,-1 1 0,1-1 0,0 0 0,0 0 0,0 1 1,-1-1-1,1 0 0,0 0 0,0 1 0,0-1 1,-1 0-1,1 0 0,0 1 0,-1-1 0,1 0 1,0 0-1,0 0 0,-1 0 0,1 0 0,0 0 1,-1 1-1,1-1 0,0 0 0,-1 0 0,1 0 0,0 0 1,-1 0-1,1 0 0,0 0 0,-1 0 0,1 0 1,0-1-1,-1 1 0,1 0 0,0 0 0,0 0 1,-1 0-1,1 0 0,0 0 0,-1-1 0,1 1 1,0 0-1,0 0 0,-1 0 0,1-1 0,0 1 1,0 0-1,0 0 0,-1-1 0,1 1 0,0-1 0,-16-14-4507,5-4-1143,9 7 2801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6.3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14 296,'0'-1'312,"1"0"1,-1 1-1,0-1 0,1 1 1,-1-1-1,0 1 0,1-1 1,-1 1-1,1-1 0,-1 1 1,0-1-1,1 1 1,-1-1-1,1 1 0,0 0 1,-1-1-1,1 1 0,-1 0 1,1-1-1,-1 1 0,1 0 1,0 0-1,-1 0 0,1 0 1,0 0-1,-1-1 0,2 1 1,32-2 2453,36 10-717,91 44-3031,-158-52 361,0 0 0,0 0 1,0 0-1,0-1 0,0 1 1,0-1-1,0 0 1,0 1-1,-1-2 0,1 1 1,0 0-1,4-3 0,-5-2-2237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7.2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55 206 292,'50'-7'6791,"22"-18"-4983,-45 15-1061,-21 7-632,0 0 0,1-1 0,-2 1 0,1-1 0,0 0-1,-1-1 1,0 1 0,0-1 0,0 0 0,0 0 0,-1-1 0,0 1-1,6-12 1,0 4 235,-9 12-295,-1 0 0,1 0-1,0 0 1,0 0 0,0 0 0,-1 0-1,1 0 1,0 0 0,-1 0 0,1 0-1,-1 0 1,1 0 0,-1-1 0,0 1-1,0 0 1,1 0 0,-1 0 0,0-1-1,0 1 1,0-2 0,0 1 59,0 0 0,0 0 0,0 0 0,0 0 0,-1 0 0,1 0 0,-1 0 0,1 0 0,-1 0 1,0 0-1,1 0 0,-1 0 0,0 1 0,0-1 0,0 0 0,-1 0 0,1 1 0,0-1 0,-1 1 0,1-1 0,-1 1 0,1 0 1,-3-2-1,0 1-37,1 1 0,-1 0 0,1-1 1,-1 1-1,0 1 0,1-1 0,-1 1 1,0-1-1,0 1 0,1 0 0,-1 0 1,-4 1-1,-3 1-27,0 0 0,1 1 0,-1 0 0,1 0 0,0 1 0,0 1 0,0 0 0,-15 9 0,15-5-1,-1 0-1,1 1 0,1 0 1,-1 0-1,2 1 1,0 0-1,0 0 0,1 1 1,0 0-1,1 0 0,-8 24 1,11-28-35,1 0 1,0 0 0,0 0-1,1 1 1,0-1-1,0 1 1,1-1 0,0 1-1,0-1 1,1 1-1,0-1 1,1 1 0,0-1-1,0 0 1,1 0 0,0 0-1,0 0 1,1-1-1,7 13 1,-7-15-6,1 1-1,-1 0 1,1-1 0,0 0 0,1 0-1,-1-1 1,1 0 0,0 1 0,0-2-1,0 1 1,0-1 0,1 0 0,-1 0-1,1-1 1,0 0 0,0 0-1,0 0 1,0-1 0,11 0 0,7 0 7,-14-1-353,0 1-1,0-2 0,0 1 0,0-2 0,0 1 0,0-2 0,14-4 0,-15 4-614,-6 2 75,0-1 1,0 1-1,0-1 1,0 0-1,0 0 1,-1 0 0,1 0-1,-1-1 1,1 0-1,4-4 1,3-5-2410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8.2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28 128 688,'-21'55'4292,"17"-36"-3612,4-17-641,-1-1-1,1 0 0,-1 1 1,1-1-1,0 1 0,0-1 1,0 0-1,0 1 1,0-1-1,0 1 0,0-1 1,0 0-1,0 1 0,1-1 1,-1 1-1,1-1 1,-1 0-1,2 3 0,3 18 368,4 5 50,-7-23-410,0-1 0,1 0 0,-1 0 0,1 0 1,-1 0-1,1 0 0,0 0 0,0-1 0,0 1 1,1-1-1,-1 0 0,0 0 0,1 0 0,0 0 1,-1-1-1,1 0 0,0 1 0,0-1 0,0-1 1,-1 1-1,1 0 0,0-1 0,0 0 0,0 0 1,0 0-1,0 0 0,0-1 0,0 0 0,0 0 1,0 0-1,4-2 0,7-2 193,-1-1 1,1-1-1,-2 0 0,1-1 0,-1 0 0,0-1 1,11-11-1,-18 14-79,0-1 0,-1 1 1,0-1-1,0 0 0,0 0 0,4-12 1,2-1 131,0-12 71,-10 31-341,-1 0 1,0 0-1,1 0 0,-1 0 0,0 0 0,0 0 0,1 0 0,-1 0 0,0 1 0,0-1 0,0 0 0,0 0 0,0 0 0,-1 0 0,1 0 0,0 0 0,0 0 0,0 0 0,-1 0 0,1 0 0,-1 0 0,1 1 0,-1-1 0,1 0 0,-2-1 0,-4-15 673,6 15-642,-1 1 0,0-1 0,1 0 0,-1 1 0,0-1 0,0 0 0,0 1 0,0-1 0,-1 1-1,1-1 1,0 1 0,-1 0 0,1 0 0,-3-2 0,-10-15 475,12 15-418,0 0 0,0 0 0,0 0 0,-1 0 0,1 0 0,-1 1 1,0-1-1,0 1 0,0 0 0,0 0 0,0 0 0,0 0 0,0 0 0,-7-2 0,5 1 3,3 2-43,-39-11 351,39 12-396,0 0 1,0 0 1,0 0-1,0 0 1,0 0 0,0 1-1,0-1 1,0 1-1,0-1 1,0 1-1,0 0 1,0-1 0,-2 2-1,1-1-9,-50 52 56,42-41-53,-2 0-35,11-11 17,0-1-1,0 1 0,0 0 1,0 0-1,0 0 0,0 0 1,0 0-1,0 1 0,0-1 1,0 0-1,1 1 0,-1 0 1,1-1-1,-1 1 0,1 0 1,0 0-1,-1 0 0,1 0 1,0 0-1,0 0 0,0 0 1,1 0-1,-1 0 0,0 0 1,1 0-1,-1 1 0,1-1 1,0 0-1,0 0 0,0 0 1,0 1-1,0-1 0,0 0 1,1 0-1,-1 1 0,1-1 1,0 0-1,1 4 0,0-3 4,-1 1 0,1-1 0,0 0 0,1 0 1,-1 0-1,0 0 0,1-1 0,0 1 0,-1 0 0,1-1 0,0 0 0,0 0 0,1 0 0,-1 0 0,4 1 0,7 5 31,4 3-29,2 0 0,36 13 0,-52-23-31,0-1 0,1 0-1,-1 0 1,0 0 0,0 0-1,1 0 1,-1-1 0,0 0-1,0 0 1,1 0 0,-1 0-1,0-1 1,0 1 0,-1-1-1,1 0 1,0-1 0,0 1-1,-1 0 1,0-1 0,1 0-1,-1 0 1,3-3 0,30-21-303,-33 25 321,0 0 0,1-1 1,-1 1-1,-1-1 0,1 0 1,0 0-1,-1 0 0,1 0 1,-1 0-1,2-5 1,-2 8 13,5 4-15,-3 22 114,17 39 15,-6-42-248,1 0 0,25 29 0,-39-46 418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9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0 587 972,'0'4'120,"0"0"1,1 0-1,-1 0 0,1 0 0,0 0 1,0 0-1,0 0 0,0 0 1,1-1-1,-1 1 0,1 0 0,0-1 1,0 0-1,0 1 0,1-1 0,-1 0 1,1 0-1,0 0 0,0 0 1,0-1-1,0 1 0,0-1 0,0 0 1,1 0-1,-1 0 0,1 0 1,0 0-1,-1-1 0,1 0 0,0 1 1,0-2-1,0 1 0,0 0 0,0-1 1,0 0-1,0 1 0,0-2 1,0 1-1,0 0 0,0-1 0,0 0 1,4-1-1,20-6 299,-22 8-294,-1-1 0,1-1 0,-1 1 1,0-1-1,0 0 0,0 0 1,0-1-1,9-5 0,19-18 748,-21 17-544,-1 1 0,0-2 0,-1 0 0,1 0 0,9-14 0,-15 18-101,-1 0 0,1 0 0,-1-1 0,0 1 0,-1-1 0,0 0 0,0 0 1,0 0-1,-1-1 0,0 1 0,0-1 0,-1 1 0,1-13 0,-3 13 74,-1 0-1,0 0 1,0 0 0,-1 0 0,0 0 0,0 1-1,-4-7 1,2 8-247,1-1 0,-1 1 1,0 1-1,0-1 0,-1 1 0,1 0 0,-1 0 0,0 0 0,0 1 1,0 0-1,-1 0 0,1 1 0,-1 0 0,0 0 0,1 0 0,-1 1 1,0 0-1,0 0 0,-8 0 0,7 2-36,0 0 0,-1 0 0,1 0 0,0 1 0,0 0 0,0 1 0,1 0 0,-1 0 0,0 1 1,1 0-1,0 0 0,0 0 0,0 1 0,1 0 0,-1 1 0,1-1 0,1 1 0,-1 0 0,1 1 0,0-1 0,-7 12 0,10-11-21,0-1-1,0 0 1,0 1-1,0-1 1,1 1-1,1-1 1,-1 9-1,1-10 0,0-1 1,0 1-1,1 0 0,0-1 0,0 1 0,0-1 0,1 1 0,-1-1 0,1 0 1,0 0-1,0 1 0,1-1 0,-1 0 0,1-1 0,0 1 0,0 0 1,0-1-1,0 0 0,1 0 0,-1 0 0,1 0 0,0 0 0,5 2 1,-4-2-9,1-1 0,-1 1 0,1-1 1,0-1-1,0 1 0,0-1 0,-1 0 1,1 0-1,0-1 0,0 1 0,1-1 1,-1-1-1,0 1 0,0-1 0,-1 0 1,1-1-1,8-2 0,-4 0-47,0-1 0,0 0 0,-1 0 0,0-1 0,0-1-1,-1 1 1,1-1 0,-1-1 0,-1 1 0,0-2 0,0 1 0,0-1-1,-1 1 1,0-2 0,6-13 0,3-11-38,-2 0-1,-1 0 1,7-41 0,-18 71 106,10-63 8,-9 58-1,-1 0-1,0 0 0,0 0 0,-1 0 0,0 0 0,-1 0 0,0 0 0,0 0 0,-1 0 0,-5-17 0,6 21 29,0 0-1,0-1 1,0 1 0,1 0-1,0-1 1,0 1 0,1-8-1,0-2 67,10-10 887,-22 67-825,0 14-79,11-28-57,-1-1-14,2 0 0,1 0 0,5 32 0,-2 9-10,-5-55-10,0-1-1,1 1 0,4 21 0,0-7 0,-5-22 0,1 0-1,-1 0 1,1 0-1,0 0 0,0 0 1,1 0-1,0-1 1,0 1-1,0-1 1,0 1-1,0-1 0,1 0 1,0 0-1,4 5 1,7 3-325,-12-9 319,1 0 1,0-1 0,0 1-1,0-1 1,0 0 0,1 0-1,6 3 1,5-6-3217,2-13-4749,-8 8 4434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0.1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20 198 36,'0'0'1907,"32"-24"3651,-24 19-5335,0 0 1,0-1-1,-1 0 1,1 0-1,-2 0 1,1-1-1,0 0 1,-1 0-1,-1-1 1,1 1-1,6-14 1,17-21 530,-26 36-552,6-12 1505,-9 17-1656,0 1 0,0-1 0,0 1 0,0-1 0,0 0-1,0 1 1,0-1 0,0 1 0,-1-1 0,1 1 0,0-1-1,0 1 1,0-1 0,-1 1 0,1-1 0,0 1 0,-1-1-1,1 1 1,-1-1 0,1 1 0,0-1 0,-1 1 0,1 0-1,-1-1 1,1 1 0,-1 0 0,1-1 0,-2 1 0,-1-1 44,0 0 0,0 1 0,0-1 0,0 1 0,0 0 0,-1 0 0,1 0 0,0 1 0,0-1 0,0 1 0,0-1 0,0 1 0,0 0 0,0 0 0,0 0 0,0 1 0,0-1 0,1 1 0,-1 0 0,0-1 0,1 1 0,0 0 0,-4 4 0,-5 3-14,1 0 1,0 1-1,-17 22 1,22-26-61,1 1-1,-1 0 1,1 0 0,0 1 0,1-1 0,0 1-1,0 0 1,1 0 0,0 0 0,0 0-1,1 0 1,0 0 0,0 1 0,1-1 0,0 0-1,0 0 1,1 1 0,0-1 0,1 0 0,0 0-1,0 0 1,0 0 0,1 0 0,1-1-1,-1 1 1,1-1 0,0 0 0,8 10 0,-3 2 3,-9-17-22,1 0-1,-1 0 0,1-1 0,0 1 0,-1 0 0,1-1 1,0 1-1,0-1 0,0 1 0,0-1 0,0 1 1,1-1-1,2 2 0,27 24-149,-24-20 186,0 0 0,1-1 0,-1 0 1,2 0-1,-1-1 0,17 8 0,-22-12-191,0-1 1,0 1-1,0-1 1,0 1-1,0-1 0,0 0 1,0 0-1,0 0 1,0-1-1,0 1 1,0-1-1,0 1 0,0-1 1,0 0-1,0 0 1,0-1-1,-1 1 1,1-1-1,0 1 0,-1-1 1,1 0-1,-1 0 1,0 0-1,0 0 1,1 0-1,-1 0 0,2-4 1,28-31-7560,-21 19 4646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7.2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8 280,'0'0'75,"0"0"0,1-1 0,-1 1 0,0-1 0,0 1-1,0 0 1,0-1 0,1 1 0,-1 0 0,0-1 0,0 1 0,1 0 0,-1-1 0,0 1 0,0 0 0,1 0-1,-1-1 1,0 1 0,1 0 0,-1 0 0,1 0 0,-1-1 0,0 1 0,1 0 0,-1 0 0,1 0-1,-1 0 1,0 0 0,1 0 0,-1 0 0,1 0 0,-1 0 0,0 0 0,1 0 0,-1 0 0,1 0 0,-1 0-1,0 0 1,1 0 0,-1 0 0,1 1 0,-1-1 0,0 0 0,1 0 0,-1 0 0,0 1 0,1-1 0,-1 0-1,0 0 1,1 1 0,-1-1-5,0 0 0,-1 0 0,1 0 0,0 0 0,-1 0 0,1 0 0,0 1 0,0-1 0,0 0 0,-1 0 0,1 0 0,0 0 1,0 0-1,-1 0 0,1 0 0,0 1 0,0-1 0,0 0 0,-1 0 0,1 0 0,0 1 0,0-1 0,0 0 0,0 0 0,0 0 0,-1 1 0,1-1 0,0 0 0,0 0 0,0 1 0,0-1 0,0 0 0,0 0 0,0 1 0,0-1 0,0 0 0,0 0 0,0 1 0,0-1 0,0 0 0,0 0 0,0 1 0,0-1 0,0 0 0,0 0 0,0 1 0,1-1 0,-1 0 0,0 0 0,0 1 0,0-1 0,0 0 0,1 1 0,0-1-50,0 0 1,0 0-1,0 0 0,0 0 0,0 1 0,0-1 0,-1 1 0,1-1 0,0 0 0,0 1 0,0 0 0,0-1 0,-1 1 0,1-1 1,0 1-1,0 0 0,-1 0 0,1-1 0,0 1 0,-1 0 0,1 0 0,-1 0 0,1 0 0,-1-1 0,0 1 0,1 0 1,-1 0-1,0 0 0,0 0 0,0 0 0,1 0 0,-1 0 0,0 2 0,0 46 603,-1-24-661,11 3 49,-10-25-13,0 0 0,0 0 0,0 1 0,1-1-1,-1 0 1,1 0 0,-1 0 0,1 0 0,0 0 0,0 0-1,3 5 1,-3-5 4,0 0 0,0-1 0,-1 1 0,1 0 0,-1 0 0,0 0 0,0 0 0,0-1-1,0 1 1,-1 0 0,1 0 0,-1 0 0,1-1 0,-1 1 0,-2 5 0,-4 23 18,-3 17-32,-1-11-12,22 23-3,-11 17 9,-11-65 318,11-12-274,0-1 1,0 1 0,0-1 0,1 1 0,-1-1 0,0 1 0,0-1 0,0 0 0,0 1 0,0-1 0,0 1 0,0-1 0,0 1 0,-1-1-1,1 1 1,0-1 0,0 0 0,0 1 0,-1-1 0,1 1 0,0-1 0,-1 1 0,1-1 0,0 1 0,-1 0 0,1-1 0,0 1-1,-1-1 1,1 1 0,-1 0 0,1-1 0,-1 1 0,1 0 0,-1-1 0,-1 0-9,1-4 151,0 0 1,0 0-1,0 0 1,1 0-1,0 0 1,0 0-1,2-9 1,-2 4 288,2-1-241,0 1 0,0 0-1,1 0 1,0 0-1,1 0 1,0 1 0,7-11-1,42-91-166,-31 52 30,-13 42-115,-8 15 36,0 0 0,0 0 0,0 0-1,1 0 1,-1 0 0,0 0 0,1 0-1,-1 0 1,1 0 0,0 1-1,0-1 1,-1 1 0,4-2 0,10-14 12,-8 13-14,1 0 0,0 0 0,1 0 1,-1 1-1,0 0 0,1 1 0,0 0 0,0 0 0,0 1 0,13-1 1,-20 1-9,15 7-27,-5 3-276,-20 0-819,6-8-7,-9 4-5554,1-4 3865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4 580,'0'0'872,"0"0"-99,0 0-113,0 0-93,0 0-73,0 0-68,0 0-64,0 0-46,0 0-37,0 0-22,0 0-16,0-2 11022,0 1-11611,0 0 418,0 1-11,0 0-13,0 0-7,0 0-12,0 0-12,0 0 0,0 0-5,0 0-11,0 0-1,0 0 4,0 0-12,0 0 3,0 0 0,0 0-1,0 0 6,0 0 15,0 6 34,-6 8-63,6-1 78,0-10-65,-1 0-1,1 0 0,0 0 0,0 0 0,0 0 0,0 0 0,1 0 0,-1 0 0,1 0 0,0 0 0,0 0 0,1 3 1,-1-3 1,-1-1 1,1 0 0,-1 0-1,0 0 1,0 0 0,0 0-1,0 0 1,0 1 0,0 3-1,-1 1 0,1 82 446,-6-31-461,6 138 128,-5-167-148,-1 10 26,0 11-53,0-8 138,0 4 27,6-4-126,0-42 9,0 3-13,1-3 27,-1 0 1,0 1-1,0 0 1,0-1-1,0 1 1,0-1-1,0 0 1,0 1-1,0 0 1,0-1-1,0 1 1,0-1-1,0 0 1,0 1-1,-1 0 1,1-1-1,0 1 1,-1-1-1,1 1 1,0-1-1,0 0 1,0 1-1,-1-1 1,1 0-1,0 1 1,-1 0-1,1-1 1,-1 0-1,0 1 1,1-1-47,0 0 2,0 0-86,0 0-212,-7-8-5109,-3-4-644,9 2 2875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0 263 1080,'0'0'1524,"0"-23"3407,1 18-4619,0-1 1,-1 1 0,2 0-1,-1 0 1,1-1 0,0 1-1,1 1 1,-1-1 0,0 0 0,1 0-1,0 1 1,1-1 0,-1 1-1,1 0 1,-1 0 0,8-5-1,5-5 388,0 2 1,0 1-1,23-13 0,-6 7-489,1 1 1,1 2 0,48-13 0,-55 21-195,0 1 1,0 1 0,0 1 0,1 2 0,-2 1-1,2 2 1,-1 0 0,0 2 0,38 9 0,-59-11-35,-1 0 0,0 0 1,1 1-1,-1 0 1,8 4-1,-11-5 22,-1-1-1,1 1 1,0 0 0,-1 0 0,0 0-1,0 0 1,1 1 0,-2-1 0,1 1-1,0-1 1,0 1 0,2 5 0,1 5 20,-3-8-30,0 1 0,0-1 0,0 1 0,-1-1 0,0 1 0,0-1 0,0 9 0,-1-5 9,-2 1 0,1-1 0,-1 0 0,0 0 0,0 0-1,-1 0 1,-1 0 0,1 0 0,-1-1 0,-1 0 0,1 1 0,-1-1 0,-7 7 0,-6 7 5,-2-1 1,0-1-1,-24 19 1,35-32-2,2-1 1,-3-1 0,2 1 0,-1-2 0,-1 1 0,1 0 0,-1-2 0,0 0 0,0 0 0,0 0 0,0-1-1,0-1 1,-20 1 0,-38-5 1143,67 3-1088,1 0 6,0 0 4,-8-3 417,4 0-322,9 6-130,-3-3 1,-2 0-14,0 0-3,0 0 7,0 0 5,0 0-3,0 0-1,-12-10 282,12 7-310,0 2-11,0-1 1,0 1-1,1 0 0,-1 0 1,0-1-1,-1 1 0,1 0 1,0 0-1,-1 0 0,1-1 1,0 1-1,0 0 0,-1 0 1,1 0-1,-1 0 0,0 0 0,0-2 1,0 3 30,2 0-2,0 0-1,0 0 0,0 0 1,0 0-1,-1 0 1,2 0-1,-2 0 0,1 0 1,0 0-1,0 0 1,0 0-1,0 1 1,0-1-1,-1 1 0,2-1 1,-2 0-1,1 1 1,0-1-1,0 1 0,0 0 1,27 14-55,-20-10 47,1 1 0,-1 1-1,-1 0 1,1 0-1,-1 1 1,9 11 0,14 13 44,-21-21-26,0 0 1,11 17 0,11 13 48,26 33 30,-33-44 8,34 49 233,-41-53-304,-17-26-169,0 1 1,0 0 0,0-1 0,0 1 0,0-1-1,0 1 1,0 0 0,0-1 0,0 1 0,0-1 0,0 1-1,0-1 1,0 1 0,0-1 0,0 1 0,-1-1-1,1 1 1,0 0 0,0-1 0,0 0 0,-1 1 0,1-1-1,-1 1 1,1-1 0,0 1 0,-1-1 0,1 0-1,0 1 1,-1-1 0,0 0 0,1 0 0,-1 1 0,1-1-1,0 0 1,-1 1 0,-1-1 0,1 0-1888,-6-7-7043,2 1 5742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1 198 1224,'0'0'166,"0"1"0,0-1 0,0 0 0,0 0 0,0 1 0,0-1-1,1 0 1,-1 0 0,0 0 0,0 1 0,0-1 0,0 0 0,0 1 0,0-1 0,1 0 0,-1 0-1,0 0 1,0 1 0,0-1 0,0 0 0,1 0 0,-1 0 0,1 0 0,-1 0 0,0 0 0,0 0-1,0 0 1,1 1 0,-1-1 0,0 0 0,0 0 0,1 0 0,14 0 1456,16-7-945,-31 7-574,22-6 390,-1-2 0,1 0-1,-2 0 1,0-2 0,0-1 0,0 0 0,-1-2 0,19-16 0,-33 24-413,-1 1-1,0-1 1,0 0 0,3-6 0,-6 9 13,0 1 0,0 0 0,0-1 0,0 1-1,0-1 1,-1 1 0,1-1 0,-1 0 0,0 1-1,1-1 1,-1 0 0,0 1 0,1-1 0,-1 0-1,0 1 1,-1-1 0,0-3 0,-1-1 342,1 5-402,1-1 0,0 1 0,0 0 1,-1 0-1,0 0 0,1-1 0,-1 2 1,1-1-1,-1-1 0,0 2 0,0-1 0,1 0 1,-1 0-1,0 0 0,0 0 0,0 0 1,0 1-1,0-1 0,0 0 0,0 1 0,0-1 1,0 1-1,0 0 0,-1-1 0,-1 0 1,-2 0 2,-1 1 1,0-1-1,1 1 1,0 0 0,-1 1-1,1-1 1,-1 1 0,1-1-1,-1 2 1,1-1-1,-1 1 1,-6 3 0,3-1 20,0 2 1,0-1 0,1 1 0,0 0 0,0 1-1,-7 7 1,8-7-2,-1 1-1,2 0 1,-1-1-1,1 2 0,0-1 1,-6 15-1,10-19-38,1-1 0,-1 1 0,1-1 0,0 1 0,0 0 0,0 0 0,1 0 0,-1 0 0,1 0 0,0 0 0,0-1 0,1 2 0,-1-2 0,1 1 0,-1 0 0,1 0 0,0 0 0,1-1 0,-1 1 0,1-1-1,0 1 1,3 4 0,-1 1 19,1-1 0,0 0 0,1 0 0,0 0 0,0 0 0,1-1 0,0 0 0,0-1 1,1 0-1,-1 0 0,1 0 0,14 7 0,-10-8-40,0 0 0,1 0 0,0-2 1,0 1-1,-1-2 0,2 1 1,-1-1-1,25 0 0,-28-2-441,0-1 0,0 0 0,-1-1-1,1 1 1,0-1 0,13-5 0,29-18-9365,-36 17 6437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73 12,'-4'6'3935,"2"-5"-3754,1-1-1,1 1 0,-2 0 0,2 0 0,-1 0 1,0-1-1,0 2 0,1-2 0,-1 1 0,0 1 1,1-1-1,-1-1 0,1 2 0,-1-1 0,0 3 1,-2 5 423,3-9-575,0 1 1,-1-1-1,1 1 0,0 0 1,0-1-1,0 1 0,-1 0 1,1 0-1,0-1 0,0 1 1,0 0-1,0-1 0,0 1 0,0 0 1,0 0-1,1 0 0,2 14 377,-2-10-285,0 0 0,0-1-1,0 1 1,1-1 0,0 0 0,0 1-1,0-1 1,0 0 0,1 0 0,0 1-1,-1-2 1,1 1 0,0-1 0,5 5-1,1-2 129,-1-1-1,1 0 0,0-1 0,0 1 1,1-2-1,0 1 0,13 2 1,-16-4-106,-1-2 1,1 2 0,0-2 0,0 0-1,0 0 1,-1 0 0,2-2-1,-2 2 1,1-2 0,0 1 0,11-6-1,-10 3 51,0 1 1,-1-1-1,1-1 0,0 0 0,-2 0 0,2-1 1,-2 0-1,0 0 0,6-7 0,-8 8-105,0 0-1,-1 0 1,0 0 0,0 0-1,0 0 1,-1-1-1,1 0 1,-1 1 0,-1-1-1,1 0 1,-1 0-1,0 0 1,0-10 0,-1 13-48,0 0 0,0-1 0,-1 1 1,0 0-1,0 0 0,0 0 0,0 0 1,0 0-1,-1 0 0,1 0 0,-1 0 1,0 1-1,0-1 0,0 0 0,0 1 1,-3-3-1,1 1 18,-1 1 1,1 0 0,0 0-1,0 0 1,-1 0 0,0 0-1,0 1 1,0 0-1,-5-2 1,1 2-30,1 1 1,-1 1-1,0-1 1,1 1-1,-1 0 1,0 1-1,1 0 1,-1 1-1,1-1 1,-1 1-1,1 1 1,0 0-1,-1 0 1,1 0-1,1 2 1,-1-1-1,1 0 1,0 1-1,0 0 1,0 1-1,1-1 0,0 1 1,-8 11-1,12-15-30,1 0-1,-1-1 0,1 1 1,1 1-1,-2-2 0,2 2 0,-1-1 1,0 0-1,0 1 0,1-1 1,0 0-1,0 0 0,-1 1 0,1-1 1,0 0-1,0 1 0,1-1 1,-1 0-1,0 1 0,1-1 0,0 0 1,-1 0-1,1 1 0,0-1 1,0 0-1,0 0 0,1 0 0,-1 0 1,0 0-1,0 0 0,1-1 1,-1 1-1,1 0 0,0-1 0,0 1 1,0-1-1,-1 0 0,2 0 1,-1 0-1,4 2 0,1 0 9,0-1 0,1 0 0,-1-1-1,1 1 1,0-2 0,0 1 0,-1-1 0,1 0-1,0-1 1,-1 1 0,1-2 0,-1 1 0,1-1-1,-1 0 1,1-1 0,-1 0 0,0 0 0,0 0-1,-1 0 1,1-2 0,-1 1 0,0 0 0,0-1 0,0 0-1,0 0 1,-1-1 0,8-9 0,-4 3 38,-8 11-39,1 0 1,-1-1-1,0 1 1,0 0-1,1 0 0,-2-1 1,1 1-1,0-1 1,0 1-1,-1-1 0,1 1 1,-1-1-1,1 0 1,0 0-1,-1 1 0,0-4 1,4-2 131,-5 7-132,1 0 1,0 0-1,0 0 0,0 0 1,0 0-1,0 0 0,0 0 1,-1 0-1,1 0 1,0 0-1,0 0 0,-1 0 1,1 0-1,0 0 1,0 0-1,0 0 0,0 0 1,0 0-1,0 0 0,0-1 1,-1 1-1,1 0 1,0 0-1,0 0 0,0 0 1,0 0-1,0 0 0,0 0 1,0 0-1,0-1 1,0 1-1,0 0 0,0 0 1,0 0-1,0-1 0,-1 1 1,1 0-1,0 0 1,0 0-1,0 0 0,0 0 1,0 0-1,0-1 0,0 1 1,0 0-1,0 0 1,1 0-1,-1 0 0,0 0 1,0 0-1,0-1 1,0 1-1,0 0 0,0 0 1,0-1-1,0 1 0,0 0 1,0 0-1,0 0 1,0 0-1,0 0 0,1 0 1,-1 0-1,0 0 0,0 0 1,-1 0 92,1 0-11,-1 11 85,-1-3-118,0 1 0,1-1 0,-1 1 0,2-1 0,0 1 0,0 0 0,0-1 0,1 1 0,2 12 0,1 26 331,-3-36-227,0-1 0,4 20 0,1-2 72,11 43 66,5-5-257,-20-58-54,-2-5-5,1 0 1,-1-1-1,2 1 0,-2 0 1,1-1-1,1 1 0,1 3 1,0-2-216,-3-4 150,0 0-1,0 0 0,0-1 1,0 1-1,0 0 0,1 0 1,-1 0-1,0 0 0,0 0 1,0 0-1,0 0 0,0 0 1,0 0-1,0 0 0,0 0 1,0 0-1,0 0 0,0 0 0,0 0 1,0 0-1,0 0 0,1 0 1,-1 0-1,0 0 0,0 0 1,0 0-1,0 0 0,0 0 1,0 0-1,0 0 0,0 0 1,0 0-1,0 0 0,0 0 1,0 0-1,0 0 0,0 0 0,0 0 1,0 0-1,0 0 0,0 0 1,0 0-1,0 0 0,0 0 1,0 0-1,0 0 0,0 0 1,0 0-1,0 1 0,3-8-3858,1-7-3359,-4 5 3446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5 100,'0'0'1738,"-1"-4"6640,-8 12-4804,3 10-2726,4-7-355,-1 0-367,1 0-1,1 0 0,1 0 0,-1 0 0,1 0 0,1 0 1,0 0-1,1 0 0,-1 0 0,2 0 0,1-1 0,-1 0 1,1 1-1,7 12 0,-9-18-111,1 0 8,-1 1 0,1 0 1,0-1-1,1 0 0,-1 1 0,1-2 0,0 1 1,1-1-1,-1 1 0,1-1 0,-1 0 0,9 5 1,-9-7-7,0 0 1,-1 0-1,1-1 1,1 1 0,-1-1-1,0 0 1,0 0-1,1 0 1,-1 0-1,0-1 1,0 0 0,1 0-1,0 0 1,-1 0-1,0-1 1,0 0 0,1 0-1,-1 0 1,0 0-1,0-1 1,0 1 0,0-1-1,0 0 1,5-4-1,-2 1 34,0 0 0,0 0 0,-1-1-1,1 0 1,-2 0 0,1 0 0,0-1 0,-1 0-1,0 0 1,-1 0 0,0-1 0,3-8 0,7-15 94,-11 24-46,0 0 0,0 0-1,1 0 1,-2 0 0,0-1-1,0 1 1,1-13 0,2-10 1444,-5 30-1361,0 0-41,-1 1-128,1 0-1,-1 0 0,1 0 1,0 0-1,-1-1 0,0 2 0,1-2 1,0 1-1,0 0 0,-1 0 1,1 0-1,0 0 0,0 0 1,0 0-1,0 0 0,0 0 1,0 0-1,0 0 0,0 0 0,0 1 1,1 0-1,4 28-13,0-16 36,-1 1 1,2-1-1,0 0 1,1 0-1,1 0 1,-1-1-1,19 22 1,-24-32-155,0-1 0,0-1 0,0 1 0,0 0 0,1-1 0,-1 1 0,0-1 0,1 0 0,-1 1 1,1-1-1,-1-1 0,1 2 0,0-2 0,-1 1 0,1 0 0,0-1 0,0 0 0,5 0 0,-5 0-947,1 0 0,0-2 0,0 2 0,-1-1 0,2 0 0,-2-1 0,1 1 0,-1-1-1,1 0 1,-1 0 0,0 1 0,6-7 0,3-1-3028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39 113 72,'-5'-6'5337,"10"6"-3984,-2 0-1117,0 0 1,-1 1-1,1-1 0,0-1 1,-1 1-1,1 0 0,3-1 1,24-8 705,-19 5-342,-1 1-1,0 0 1,14-8-1,-23 10-445,1 0-1,-1 0 1,1-1 0,-1 1-1,1 0 1,-1-1 0,1 0-1,-1 1 1,0-1 0,0 0-1,0 0 1,1-1 0,0-5 781,-1 8-913,-1 0 0,0 0-1,0 0 1,0 0 0,0 0-1,0-1 1,0 1 0,0 0 0,0 0-1,0 0 1,0 0 0,0-1 0,0 1-1,0 0 1,0-1 0,0 1 0,0 0-1,0 0 1,0 0 0,0 0 0,0-1-1,0 1 1,0 0 0,0-1 0,0 1-1,0 0 1,0 0 0,0 0 0,0 0-1,-1-1 1,1 1 0,0 0 0,0 0-1,0 0 1,0 0 0,0 0 0,0 0-1,-1-1 1,-5-9 589,6 8-591,-1 1 1,1-1-1,-2 1 0,2-1 0,-1 1 1,0-1-1,0 1 0,0-1 1,-1 1-1,1 0 0,0 0 0,0 0 1,0 0-1,-1 0 0,-1-1 1,0 1 13,0-1 0,0 1 0,0 0 0,-1 0 0,1 1 0,0-1 0,0 1 0,0-1 0,0 1 0,0 0 0,-1 0 0,1 1 0,0-1 0,0 0 0,-1 1 0,-3 1 0,2-1-10,0 1 0,0 1 0,1-1 0,-1 0 1,1 1-1,0-1 0,0 1 0,0 0 0,0 1 0,-5 5 0,1-1 19,7-8-39,0 1 0,0 0 0,1 0 1,-2 0-1,2 0 0,-1 0 0,1 0 0,-2 0 1,2 0-1,-1 0 0,1 1 0,-1 0 0,-6 14 44,6-14-37,0 0 0,0 0-1,1 0 1,-2 0 0,2 1 0,-1-2 0,1 2-1,0-1 1,-1 1 0,1-1 0,0 0 0,0 0-1,0 1 1,0-1 0,1 0 0,-1 1 0,1 2-1,4 12 35,-2-6-11,0 0-1,10 20 1,-10-26-25,-2-2 0,2 1 0,-1-1 0,1 1 1,0-1-1,0 0 0,0 0 0,0 0 0,0-1 0,1 1 0,5 3 1,3 1-7,-8-5-7,-1 1 0,1-1 0,-1-1 0,1 1 0,0 0 0,0-1-1,7 2 1,3 0-30,-10-2-8,0 0 0,0 0 0,1 0 0,0-1-1,-1 1 1,0-1 0,1 0 0,-1 0 0,0-1-1,1 0 1,0 1 0,-1-1 0,5-2 0,8-4-669,-5 3-1083,0-2 0,0 1-1,0-1 1,-1-1 0,12-9-1,-12 8-1106,1-1 89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0 684,'-10'1'2763,"0"1"-1,-1 0 1,-11 4 0,-11 2 248,17-5-2174,1 0 0,-18 7 0,27-7-742,1-1 1,0 0-1,-1 2 1,2-1-1,-1 0 0,0 0 1,1 1-1,-1 0 1,-3 5-1,7-8-90,0 1 0,0-1-1,0 1 1,1 0 0,-2-1 0,2 1 0,0-1-1,-1 1 1,1 0 0,0 0 0,-1 0 0,1-1-1,0 1 1,0 0 0,0-1 0,0 1 0,1 0 0,-1 0-1,0 0 1,1-1 0,-1 1 0,0-1 0,2 1-1,-2 0 1,1-1 0,0 1 0,0-1 0,2 3-1,-1 0 5,1 1-1,1-1 0,-1-1 1,0 1-1,2 0 0,-2-1 0,2 1 1,6 3-1,26 17 45,-23-15-35,26 14 1,5 3 51,-19-10 3,-25-15-48,-1-1 0,1 0 1,0 0-1,-1 1 0,1-1 1,0 0-1,-1 1 0,1 0 1,-1-1-1,1 1 0,0-1 1,-1 1-1,0 0 0,1-1 1,-1 1-1,0 0 0,1-1 0,-1 1 1,1-1-1,-1 1 0,0 0 1,0 0-1,0-1 0,0 1 1,1 0-1,-1 0 0,0-1 1,0 1-1,0 0 0,0 0 1,-1-1-1,1 1 0,0 0 1,0 0-1,0-1 0,0 1 1,-1 0-1,1-1 0,-1 1 1,1 0-1,0 0 0,-1-1 1,1 1-1,-1 0 0,0 0 0,-16 11 842,12-9-766,2 0 0,-1-1 1,-1 1-1,-7 3 0,-3 0 44,12-4-133,-1 0 0,0-1 0,0 1-1,1-1 1,-1 0 0,0 0-1,0 0 1,0 0 0,0-1-1,0 0 1,0 0 0,0 0-1,-7-1 1,0-2 2,-17-5-541,27 7 404,0 1 0,0-1 0,0 1 0,-1-2 0,1 2 0,0-1 0,0 0 0,0 0 0,0 0 0,0 0 0,-1 0 0,2-1 0,-1 1 0,0 0 0,0 0 0,0-2 0,-2-5-1977,1 0 1,-1-1-1,2 2 1,-1-2-1,1 1 1,0-9-1,1 4-1147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1 460,'0'0'1489,"-6"0"6755,7 15-6901,0-1 0,6 22-1,-4-21-861,0-2-1,0 24 1,-2-8 64,2 0 0,7 28 1,0 5-135,-3-1-184,9 61 218,7-30-279,-21-86-166,0 0-2,0 0 1,-1 1-1,1-1 0,0 14 0,-2-19-8,0-1-1,0 0 1,-5-14-1060,0 3-1556,-9-24-6433,9 23 6034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57 512,'-1'-2'335,"0"1"1,-1 0-1,1-1 0,0 1 0,0-1 1,0 0-1,0 1 0,1-1 0,-1 0 1,1 0-1,-1 1 0,0-1 0,1 0 1,0 0-1,0 0 0,0 1 0,0-1 1,0-2-1,-3-2 728,3 6-1011,0 0 0,0 0 0,-1 0 0,1 0 0,0 0 0,0-1 0,0 1 0,0 0 0,0 0 0,0 0 0,0 0 0,0 0 0,0 0 0,0 0 0,0-1 0,0 1-1,-1 0 1,1 0 0,0 0 0,0 0 0,0 0 0,0 0 0,0-1 0,0 1 0,0 0 0,0 0 0,0-1 0,0 1 0,0 0 0,1 0 0,-1 0 0,0 0 0,0 0 0,0 0 0,0-1 0,0 1 0,0 0 0,0 0 0,0 0 0,0 0 0,0 0 0,0 0 0,0 0 0,0 0 0,1 0 0,-1-1 0,0 1 0,0 0 0,0 0 0,0 0 0,0 0 0,0 0 0,1 0 0,-1 0 0,0 0 0,0-1 0,1 1 0,-1 0 0,0 0 0,0 0 0,0 0 0,3-5 4609,-3 5-4618,0 0-1,0 0 1,0-1-1,0 1 1,0 0 0,1 0-1,-1 0 1,0-1-1,0 1 1,0 0-1,0-1 1,0 1 0,0 0-1,0 0 1,1 0-1,-1 0 1,0 0-1,0-1 1,1 1 0,-1 0-1,0 0 1,0 0-1,0 0 1,0 0-1,1 0 1,-1 0 0,1 0-1,-1 0 1,0 0-1,0-1 1,0 1-1,1 0 1,-1 0 0,0 0-1,0 0 1,0 0-1,1 0 1,-1 1-1,0-1 1,1 0 0,-1 0-1,0 0 1,0 0-1,0 0 1,1 0-1,-1 0 1,0 0 0,0 0-1,0 0 1,1 1-1,75 18 1475,-38-7-1499,0-1 1,64 11-1,-91-21-674,16 2-2858,-12-7-4655,-14 1 4348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1 588,'5'0'7190,"-10"4"-4902,5-4-1876,-6 13 7074,6-12-7486,0 3 64,-1-4-63,1 0 0,0 1 0,0-1 0,0 1 0,0-1 0,0 0 0,0 1 0,1-1 0,-1 0 0,0 1 0,0-1 0,0 0 0,0 1 0,0-1 0,1 0 0,-1 1 0,0-1 0,0 0 0,1 1 0,-1-1 1,0 0-1,1 0 0,-1 1 0,1-1 0,-1 0 0,1 1 0,-1-1 1,1 1-1,-1-1 1,1 1 0,-1-1 0,1 0 0,-1 1 0,0 0 0,0-1 0,1 1 0,-1-1 0,0 1 0,0-1-1,0 1 1,0-1 0,0 1 0,0-1 0,0 1 0,0 0 0,0-1 0,0 2 0,-1-2-1,1 1 1,0 0 0,0-1 0,0 1-1,0 0 1,0 0 0,0-1 0,0 1-1,0 0 1,1-1 0,-1 1 0,0 0-1,1-1 1,-1 1 0,1 0 0,0 2 13,1 0-1,-1 1 1,0-1 0,0 0 0,-1 0 0,1 0 0,-1 1 0,0 2 0,0 97-113,5-74 160,1-2-26,0 6-45,-5-14-14,0-14 30,-1 1 0,0-1 0,0 1-1,0 0 1,-1-1 0,0 1 0,-4 8-1,3-9-3,1 0 1,-1 0-1,1 0 0,1 0 0,-1 1 0,1 6 0,0-9-4,-3 11-7,3-13 9,-1 0 0,1 0 0,-1 0-1,1 0 1,-1 0 0,1 0 0,0 0 0,0 0-1,0 0 1,0 1 0,0-1 0,0 0-1,0 0 1,1 0 0,-1 0 0,0 0-1,1 0 1,-1 0 0,1 0 0,0 0 0,0 1-1,0 1 3,0 0-1,0 0 1,-1 0-1,1 0 1,-1 0-1,0 0 1,-1 0-1,0 3 1,0 3 6,-4 36 408,-1-21-205,6 3-230,6-10 11,-6-17-46,0 1 1,0 0-1,0 0 0,0 0 1,-1-1-1,1 1 1,0 0-1,0 0 0,-1-1 1,1 1-1,0 0 1,-1-1-1,1 1 1,-1 0-1,0-1 0,1 1 1,-1 0-1,1-1 1,-1 1-1,0-1 0,0 1 1,0-1-1,1 1 1,-1-1-1,0 1 0,0-1 1,0 0-1,0 1 1,0-1-1,0 0 1,-1 1-1,-1-1-713,1 0 1,0 0-1,-1 0 1,1 0-1,-1 0 1,1 0-1,-1 0 0,1 0 1,0-1-1,-1 1 1,1-1-1,-3 0 1,-6-3-3034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11 197 508,'-11'9'12931,"16"-10"-11174,-5 0-1526,11-8 635,-10 8-832,0 0-1,0 0 0,0 0 1,0 0-1,0 0 0,0 0 1,0 0-1,0 0 0,0 0 1,-1 0-1,1 0 0,0-1 1,-1 1-1,1-1 1,10-12 282,-7 10-292,-1 0 0,1 0-1,0 0 1,9-7 0,-12 11-3,27-29 455,13 0-150,-37 26-275,-4 2-19,1 0 0,0 1 0,0-1 0,0 0 0,0 0 0,0 0 0,0 1 0,1-1 0,-1 0 0,0 1 0,0-1 1,1 1-1,-1-1 0,3 0 0,10-7-24,37-9 51,-44 14-68,4 0 14,28-9 96,-38 12-107,12-5 76,-10 5-63,-1-1-1,1 1 0,0 0 1,0-1-1,-1 1 0,1 0 1,0 0-1,0 1 0,3-1 0,3 1 40,26-8-22,4 2-31,3 0 41,-8 7 115,-33-2-104,27 8 59,-27-8-107,17 4 52,-2 2 5,2 6-54,-13-8 0,4 8 24,-9-11-22,0-1 0,1 1 0,-1 0 0,0-1 0,1 1 0,-1-1 0,0 1 0,1-1 0,-1 1 0,1-1 0,0 1-1,-1-1 1,1 1 0,-1-1 0,2 1 0,0 0 6,-1 0 0,1 0 0,-1-1-1,1 1 1,-1 0 0,0 0 0,0 0 0,0 0 0,0 0-1,0 1 1,0-1 0,0 0 0,0 0 0,1 3-1,3 20-38,1 0 2,-6-19 13,0-4 18,0-1 1,-1 1-1,1 0 0,0 0 0,0 0 0,0-1 0,0 1 0,0 0 0,1 0 0,-1 0 0,0-1 0,0 1 0,1 0 0,-1 0 0,1-1 0,-1 1 1,1 0-1,-1 0 0,1-1 0,0 2 0,0 0-9,0 1 1,-1 0 0,0 0-1,1 0 1,-2 0-1,0 5 1,1-3 27,0 0 0,0-4-18,1 1 0,-1-1 0,0 0 0,0 0 0,0 0 0,-1 1 0,1-1 0,0 0 0,-1 0 0,1 0 0,-1 1 0,1-1 0,-1 0 0,-1 1 0,-5 22-37,-4 0 10,-7 3 72,14-23-42,4-4-6,-1 0 0,1 0 1,-1 0-1,1 1 0,-1-1 1,1 0-1,0 0 1,-1 0-1,1 1 0,0-1 1,-1 0-1,1 1 0,0-1 1,-1 0-1,1 1 1,0-1-1,0 0 0,0 1 1,-1-1-1,1 0 0,0 1 1,0-1-1,0 0 1,0 1-1,0-1 0,0 1 1,-8 11 37,7-11-44,0 0 0,0 0 0,0 0 0,0 0 0,0 0 1,1 0-1,-1 0 0,0 0 0,1 0 0,-1 0 0,1 0 1,-1 2-1,0-1 8,-1 0-1,0 0 1,0 0 0,0-1 0,0 1-1,0 0 1,-1-1 0,1 1 0,-1-1 0,1 1-1,-5 0 1,-8 6-43,13-7 66,1 0 0,-1 0 0,0 0 0,0 0 0,0 0 0,0-1 0,0 1 0,-1 0 0,-2 0 0,4-1 67,0 1-70,0-1 0,1 1 0,-1 0 1,0 0-1,0 0 0,0-1 0,0 1 0,0 0 0,0-1 1,0 1-1,0-1 0,0 1 0,0-1 0,0 1 0,0-1 1,-1 0-1,1 1 0,0-1 0,0 0 0,-1 1 1,-1-1-1,2 0-23,0 0 1,0 0 0,0 0-1,0 1 1,0-1-1,1 0 1,-1 0 0,0 1-1,0-1 1,0 0-1,0 1 1,0-1 0,1 1-1,-1-1 1,0 1-1,0-1 1,0 2 0,1-2 11,-28 2 194,27-2-211,-22-2 250,23 0-244,0 2-2,-3-2 2,2 2-1,0-1 1,0 1-1,0-1 1,0 1-1,0-1 0,0 1 1,0-1-1,0 1 1,-1 0-1,1-1 1,0 1-1,-1 0 1,1 0-1,-3-1 1,3 1-8,-15-4 17,15 4-14,-17-8-17,-4 8 35,21 0 186,14 5-387,-13-5 187,1 0 0,-1 0 0,0 0 0,1 0 0,-1 0 0,0 0 0,1 0 0,-1 0 1,0 0-1,1 0 0,-1 0 0,0 1 0,1-1 0,-1 0 0,0 0 0,1 0 0,-1 0 1,0 0-1,0 0 0,1 1 0,-1-1 0,0 0 0,0 0 0,1 0 0,-1 1 1,0-1-1,0 0 0,0 0 0,1 0 0,-1 1 0,6 2 43,6 3-19,-12-5-22,1 0 0,0-1 0,0 1-1,-1-1 1,1 1 0,0 0 0,0-1-1,0 1 1,0-1 0,0 0 0,0 1-1,0-1 1,0 0 0,0 1 0,0-1-1,0 0 1,0 0 0,0 1-1,1-1 1,2 1 1,-1 0 0,0 0 0,0 1 0,0-1 0,0 1 0,0-1 0,0 1 0,0 0 0,-1 0 0,1 0 0,-1 0 0,2 3 0,2 0-2,6 7 49,5 12-70,-9-2 388,7 16-224,-2-15-109,9 4 432,-20-25-459,0 0-1,0 0 1,0 0-1,0 0 1,-1 0-1,1 0 0,-1 0 1,0 0-1,0 0 1,0 0-1,1 3 1,-2-4-7,0 0 0,1 0 1,-1 0-1,1 0 1,-1 0-1,1 0 0,0 0 1,0 0-1,0 0 0,-1 0 1,1 0-1,0-1 1,0 1-1,1 0 0,-1-1 1,1 2-1,0-1-1,-1-1 1,0 1-1,0-1 0,0 1 1,0 0-1,0 0 0,0 0 1,0-1-1,-1 1 1,1 0-1,0 0 0,-1 0 1,1 0-1,-1 0 0,2 2 1,3 4 3,-4-7 0,-1 0 0,0 0 1,1 1-1,-1-1 1,1 0-1,-1 1 1,0-1-1,1 0 0,-1 1 1,0-1-1,1 0 1,-1 1-1,0-1 0,0 1 1,1-1-1,-1 0 1,0 1-1,0-1 1,0 1-1,0 0 0,9 4-24,4-1-8,-12-2 31,11 3 19,-12-5-23,0 0 1,0 0-1,0 0 1,0 0-1,-1 1 0,1-1 1,0 0-1,0 0 1,0 0-1,0 0 1,0 0-1,0 0 0,0 0 1,0 0-1,0 0 1,0 1-1,0-1 0,0 0 1,0 0-1,0 0 1,0 0-1,0 0 1,0 0-1,0 0 0,0 1 1,0-1-1,0 0 1,0 0-1,0 0 0,0 0 1,0 0-1,0 0 1,0 0-1,0 0 1,1 0-1,-1 1 0,0-1 1,0 0-1,0 0 1,0 0-1,0 0 0,0 0 1,0 0-1,0 0 1,1 0-1,-1 0 0,0 0 1,0 0-1,0 0 1,0 0-1,0 0 1,1 0-1,-1 0 0,0 0 1,0 0-1,0 0 1,0 0-1,0 0 0,1 0 1,-1 0-1,0 0 1,0 0-1,0 0 0,8 3 204,-7-3-197,9 8 31,-20-2-811,-4 1-3725,3-8-7486,7 0 8392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6 159 792,'0'0'6315,"30"0"-353,-13-1-4946,0-1 1,0 0-1,24-6 0,-29 5-939,0 0 1,0 0-1,0-1 0,-1-1 0,0 1 0,0-1 0,-1-1 0,1 0 0,-2 0 1,1 0-1,-1-1 0,12-11 0,-20 17-61,0 1 1,0-1-1,-1 0 0,1 0 0,0 0 1,-1 0-1,1 0 0,0 0 0,-1 0 1,0 0-1,1 0 0,-1 0 1,0 0-1,0 0 0,0 0 0,0 0 1,0 0-1,0 0 0,0 0 1,0 0-1,-1 0 0,1 0 0,0 0 1,-1 0-1,1 0 0,-1 0 0,0 0 1,1 0-1,-1 0 0,0 0 1,0 1-1,1-1 0,-1 0 0,-3-1 1,-1-1 106,0 0 1,-1 0 0,0 0-1,0 1 1,-10-3 0,5 1-92,7 2 19,0 0 0,0 1 0,0-1 0,0 1 0,0 0 0,0 0 0,0 0 0,-1 1 0,1-1 0,-1 1 0,1-1 0,-1 1 0,1 0 0,0 0 0,-1 1 0,1-1 0,-1 1 0,1 0 0,-8 1 0,-27 12 346,36-13-391,0 1-1,0-1 1,0 1 0,1-1 0,-1 1-1,0 0 1,1 0 0,-1-1 0,1 2-1,0-1 1,0 0 0,0 0 0,1 0-1,-1 1 1,1-1 0,-1 0-1,0 4 1,0-3 10,1 0-1,-1-1 1,0 1 0,0-1-1,0 1 1,-4 2-1,0 2 18,4-5-14,-1 1-1,1 0 1,0 1 0,0-1 0,1 0 0,-1 0 0,1 1 0,0-1 0,-1 4 0,-4 24 524,12 22 455,-6-9-813,1-40-150,1 1 0,-1 0 0,1-1 0,5 8 0,-5-8-7,2 0-1,-1-1 0,0 0 0,1 1 0,0-1 1,5 3-1,42 18 137,-40-20-113,-1 0 1,1-1-1,0 0 1,1 0-1,-1-1 0,1 0 1,-1-1-1,1 0 0,0 0 1,0-1-1,0 0 0,-1 0 1,1-1-1,20-3 0,-28 3-469,0 0-1,0 0 1,0-1-1,0 1 0,-1-1 1,7-3-1,-8 4 165,-1 0-1,1 0 0,-1 0 1,1 0-1,-1 0 0,0 0 1,0 0-1,0 0 0,0 0 1,0-1-1,0 1 0,0 0 1,0 0-1,-1-1 0,1 1 1,-1 0-1,1-3 0,5-20-11911,-6 15 8048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7 284,'-24'-7'8885,"17"8"-7884,1-1 0,-1 1 0,0 0 1,0 1-1,1-1 0,-11 5 0,-13 2 974,18-5-1284,1 0 1,-1 1 0,-12 6 0,20-9-522,2 0-110,1 0 0,-1 1-1,0-1 1,1 0 0,-1 0-1,1 0 1,0 1 0,-1-1-1,1 1 1,0-1 0,0 1-1,0-1 1,1 1 0,-1-1-1,0 1 1,1-1-1,-1 4 1,-2 32 478,3-32-479,0-3-52,1 1 0,-1 0-1,1-1 1,0 1 0,0 0 0,0-1 0,1 1-1,-1-1 1,1 1 0,0-1 0,0 0 0,0 1 0,4 2-1,-1 0 1,1-1 0,-1-1 0,1 1 0,0-1 0,0 1 0,7 1 0,-3 0-25,-1-1 0,1 1-1,-1 0 1,-1 0 0,1 1 0,-1-1-1,0 2 1,-1-1 0,0 0 0,0 1-1,-1 0 1,0 0 0,8 15 0,-4-3 72,-9-17-44,0-1 0,1 1 0,-1-1 0,0 1 0,0 0 0,-1 0 0,1-1 0,0 1 0,-1 0 0,0 0 0,1 0 0,-1 0 0,0-1 0,0 1 0,-1 0 0,1 0 0,0 0 0,-1 0 0,0-1 0,1 1 0,-1 0 0,0 0 0,-2 2 0,-1-1 51,0 0 0,1 0 0,-1-1 0,0 1 0,-1-1 0,1 0 0,0 0-1,-1 0 1,0 0 0,1-1 0,-1 1 0,0-1 0,-8 1 0,-12 5 316,-68 19 1212,89-25-1529,1-1 1,-1 1 0,1 0-1,-1-1 1,1 0 0,-1 0-1,1 1 1,-1-2 0,0 1-1,1 0 1,-1 0-1,1-1 1,-1 0 0,1 1-1,0-1 1,-5-1 0,6 1-153,1 0-1,-1 1 1,0-1 0,0 0 0,1 0 0,-1 0 0,1 0-1,-1 0 1,1 0 0,0 0 0,-1-1 0,-1-1 0,3 2-186,-1-1 0,0 1 1,1 0-1,-1 0 0,1-1 1,0 1-1,0 0 0,-1 0 1,1-1-1,0 1 0,1 0 1,-1 0-1,0-1 0,0 1 1,1 0-1,-1 0 0,1-2 1,22-40-15012,-17 34 11613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11 724,'6'-11'15227,"-6"16"-15691,3 0 713,-3-5-240,0 0 0,0 1 0,0-1 0,1 0 0,-1 0 0,0 0 0,0 1 0,0-1 0,0 0 0,0 0 0,0 1 0,0-1 0,0 0 0,0 0 0,0 1 0,0-1 0,0 0 0,0 0 0,0 1-1,0-1 1,0 0 0,0 0 0,0 1 0,0-1 0,0 0 0,0 0 0,0 0 0,-1 1 0,1-1 0,0 0 0,0 0 0,0 0 0,-1 1 0,1-1 0,0 0 0,0 0 0,-1 1 0,0 0 22,0 0 1,0 1 0,0-1-1,0 1 1,0-1 0,1 1-1,-1-1 1,1 1 0,0-1-1,-1 4 1,-3 9 63,-2 13 19,1 11 32,-1 5 102,3-30-196,2-1 0,0 1-1,1 0 1,2 12 0,0 10 66,4 23-104,-1-25 86,-3-24-150,-3 4 23,-1 9 19,2-20 10,1 0 0,-1 1 0,-1-1 0,1 1-1,0-1 1,-1 0 0,0 1 0,0 1 0,0-1-1,0-1 1,1 1-1,-1 0 0,1-1 1,0 1-1,0 0 1,0-1-1,1 1 0,-1-1 1,1 1-1,0-1 1,2 5-1,-1-4 0,-1-1 1,0 1 0,0-1-1,0 0 1,-1 1-1,1-1 1,-1 1-1,0 4 1,0-2-10,1-3 16,-1 0-1,0 0 1,0 0 0,0 0 0,0 0-1,-1 0 1,1 0 0,-1 0-1,1 0 1,-1 0 0,-2 2 0,2-1-15,1-1 1,-1 1 0,1-1-1,-1 1 1,1 0 0,0-1-1,0 1 1,1-1-1,0 3 1,-1 3-8,-1 3-1723,-4-9-2254,-12-15-3443,11 6 4058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68,'12'-21'4861,"-6"8"-3331,0 0 2792,-6 12-3935,1 1-99,1-1 0,-1 1-1,1-1 1,-1 1 0,0-1-1,1 0 1,-1 0 0,0 0-1,0 1 1,0-1 0,2-1-1,-2 1-257,0-1 1,0 1-1,1 0 0,-1 0 0,1 0 1,-1 1-1,1-1 0,0 0 0,-1 0 1,1 1-1,0-1 0,2 0 0,7 0 33,0 1-1,-1 1 0,1-1 0,-1 1 0,1 1 0,-1 0 0,1 0 1,-1 0-1,0 1 0,0 0 0,-1 0 0,1 1 0,14 7 0,-5-3 96,-16-7-141,-1-1-1,0 1 0,0 0 1,0 0-1,0-1 1,-1 1-1,1 0 1,0 0-1,0 1 1,1 0-1,10 7 50,-12-9-57,0 1-1,0-1 0,0 1 1,0-1-1,0 1 0,-1-1 1,1 1-1,0 0 0,0-1 1,0 1-1,-1 0 0,1-1 1,0 1-1,-1 0 0,1 0 1,-1 0-1,1-1 0,-1 1 1,0 0-1,1 1 1,5 28 222,-6-23-212,0-3 10,0-1-1,0 1 1,0 0-1,-1-1 1,1 1-1,-1-1 1,-2 5-1,2-6-18,1 0 0,-1-1 0,1 1-1,0 0 1,-1-1 0,1 1 0,0 0-1,0-1 1,1 4 0,0-4-6,-1 0 0,0 0 1,0 0-1,0 1 0,1-1 0,-2 0 0,1 0 0,0 0 1,0 1-1,0-1 0,-1 0 0,1 0 0,-1 0 0,1 0 1,-1 0-1,-1 2 0,-28 28 667,17-22-369,-1 0-1,-1 0 1,0-1-1,-27 10 1,9-2 132,29-13-248,-1-1-1,0 1 1,-1-1 0,1 1-1,0-1 1,-1 0 0,1-1-1,-1 1 1,0-1-1,0 0 1,0 0 0,-11 1-1,17-2-180,-1 0-1,1 0 0,-1 0 0,1 0 1,-1 0-1,1 0 0,0 0 0,-1 0 0,1 0 1,-1 0-1,1 0 0,0 0 0,-1-1 1,1 1-1,-1 0 0,1 0 0,0 0 1,-1 0-1,1-1 0,0 1 0,-1 0 0,1 0 1,0 0-1,-1-1 0,1 1 0,0 0 1,0 0-1,0-1 0,-1 1 0,1 0 1,0-1-1,0 1 0,0 0 0,0 0 1,0-1-1,-1 1 0,1 0 0,0-1 0,0 1 1,0 0-1,0-1 0,0 1 0,1-1 1,4-9-4131,12-7-7749,-12 10 8028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35 328,'-1'-1'422,"1"0"0,0 0-1,-1 0 1,1 0 0,-1 0 0,0 0 0,1 0-1,-1 1 1,0-1 0,0 0 0,0 0 0,0 0-1,-1-1 1,0 1 282,0 0 1,-1 1-1,1-1 0,-1 0 0,1 0 0,-1 1 1,1-1-1,-1 1 0,-2-1 0,-14 5 1178,3 2-1004,14-6-801,-1 1-1,1 0 1,-1 0 0,1 0 0,-1 0 0,1 0-1,0 0 1,0 1 0,0-1 0,0 0 0,0 1 0,0-1-1,-2 3 1,-25 25 83,12-7-92,9-10-56,7-10 12,-1 0 0,1 0 0,0 1 1,0-1-1,0 0 0,1 0 0,-1 0 0,1 1 0,-1-1 0,1 2 0,0 4 18,1 0-1,0 0 1,0 0-1,1-1 1,4 10-1,-5-16-32,0 3 4,0-1 0,0 0 1,1 0-1,-1 0 0,1 0 1,0 0-1,1 0 1,-1-1-1,6 6 0,14 16 12,-20-21-22,1 1 1,0-1 0,0 0-1,0 0 1,0 0-1,0 0 1,1 0-1,0 0 1,0-1-1,5 3 1,-4-2 9,1-1 0,0-1 1,-1 1-1,1 0 1,0-1-1,0 0 0,0 0 1,0 0-1,0-1 1,1 0-1,-1 1 0,0-2 1,0 1-1,0 0 1,0-1-1,1 0 0,-1 0 1,-1 0-1,12-4 1,-7 2 1,1 0 0,-1-1 0,0-1 0,0 1-1,-1-1 1,1 0 0,-1 0 0,-1-1 0,0 0 0,0 0 0,0-1 0,-1 1 0,-1-1 0,1 0 0,6-11 0,-11 14-3,0 1 0,-1-1 0,0 0 0,1 1 1,-2-1-1,1 0 0,-1 0 0,1 1 0,-1-1 0,-1 0 0,1 0 0,-1 1 0,0-1 0,0 0 1,0 1-1,-1-1 0,0 0 0,0 1 0,-3-4 0,-6-6 200,7 8-138,0 0 0,-1 1 0,0-1 0,-7-5-1,-2 1 105,1 1 0,-2 0-1,1 0 1,-2 1 0,-20-7-1,28 11-157,-1 0 0,0 1 0,0 0 1,0 0-1,0 1 0,0-1 0,-1 1 0,1 1 0,-1-1 0,1 1 0,-1 1 0,-9 0 0,15 0-283,1 0 0,-1-1 0,0 1 0,0 1 1,1-1-1,-1 0 0,1 1 0,-1-1 0,1 1 0,0 0 0,0 0 0,0 0 0,0 0 0,0 0 0,-2 3 0,3-3-703,0 0 0,1 0-1,-1 0 1,1 0 0,0 0-1,-1 0 1,2 1 0,-1-1 0,0 0-1,0 1 1,1-1 0,0 3-1,0 4-2335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3 56,'0'0'324,"-14"3"6751,11 11-5076,8 49 481,-5-44-1834,-1-11-303,1 0 0,0 0 0,1 1 0,0-1-1,3 9 1,-2-10-240,-1 1-1,0-1 1,0 1 0,-1 0-1,-2 10 1,0 7 252,8-1-90,-6-24 156,-6-7 423,0-37-880,12 14 539,-4 22-436,0 0 1,1 0 0,0 0-1,0 0 1,1 0-1,1 0 1,0 1-1,0 0 1,10-11-1,-10 12-62,2-1 1,0 1 1,0 0-1,1 0 0,0 1 1,0-1-1,1 1 1,18-8-1,4-3 7,1 2-75,-30 13 67,0 0 0,0 1 0,-1-1 0,1 0 0,0 1 0,0-1 0,0 1 0,0 0 0,0 0 0,0-1 0,0 1 0,0 0 1,0 0-1,0 0 0,0 0 0,0 1 0,3-1 0,-4 1-7,0 0 0,1 0 1,-1 1-1,0-1 0,0 0 0,1 0 1,-1 0-1,-1 1 0,1-1 1,0 0-1,0 1 0,-1-1 1,1 0-1,-1 1 0,1-1 0,-1 1 1,0-1-1,0 2 0,1 34 14,-1-26-32,-6 30 33,0 24 136,6 12-13,-5-68-767,6-10-1216,2-3 661,5-20-9750,-3 15 7661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317 29 572,'-5'-7'6351,"2"5"-3818,-5-1 634,-23-9 1155,28 11-4205,0 0-1,0 1 1,0-1 0,0 0 0,-1 1-1,1 0 1,0-1 0,-1 1-1,1 0 1,0 0 0,-5 1 0,-40 5 1029,30-3-509,15-3-588,1 0 1,-1 1-1,1-1 1,-1 1-1,1 0 1,-1-1 0,1 1-1,0 0 1,-1 0-1,1 0 1,0 0 0,0 0-1,0 1 1,0-1-1,0 0 1,0 1 0,-1 1-1,1 0-40,0-1-1,1 1 1,0-1 0,-1 1-1,1-1 1,1 1 0,-1 0-1,0 0 1,1-1-1,0 1 1,0 3 0,-2 7 1,1-12-13,1 1 0,0 0 0,-1-1 0,1 1 1,0 0-1,0 0 0,0-1 0,1 1 0,-1 0 1,1-1-1,-1 1 0,1 0 0,1 1 0,2 4 4,0-1 0,0 0 1,1 0-1,0-1 0,12 11 0,42 32-32,-30-16 17,-26-29 16,0 0 1,-1 1 0,1-1 0,-1 1 0,0-1 0,0 1 0,-1 0 0,1 0-1,-1 0 1,0-1 0,-1 1 0,1 5 0,-2-7-4,1-1 0,-1 1 0,1 0 0,-1-1 1,0 1-1,0 0 0,0-1 0,0 1 0,-1-1 0,1 1 0,-1-1 0,1 1 1,-1-1-1,0 0 0,1 0 0,-1 1 0,0-1 0,-4 1 0,-2 2 13,0 0 0,0-1 0,-17 5 0,22-7 15,0 0 0,-1-1 0,0 1 0,1-1 0,-1 0 0,1 1 0,-1-1 0,1 0 0,-1-1 0,0 1 1,1 0-1,-1-1 0,1 0 0,-1 1 0,-4-3 0,-4-1 57,0-1 0,-21-10 0,2 0-269,22 10 91,8 5 22,0-1 1,-1 0 0,1 0 0,0 1-1,-1-1 1,1 1 0,0-1 0,-1 1-1,1-1 1,-1 1 0,1 0 0,-3-1 0,4 1 17,0 0 1,0 0 0,0 0 0,1 0-1,-1 0 1,0 0 0,0 0-1,0 0 1,0 0 0,0-1 0,0 1-1,0 0 1,0 0 0,0 0 0,0 0-1,0 0 1,0 0 0,0 0 0,0 0-1,0 0 1,0-1 0,0 1 0,-1 0-1,1 0 1,0 0 0,0 0 0,0 0-1,0 0 1,0 0 0,0 0 0,0 0-1,0 0 1,0 0 0,0 0 0,0 0-1,-1-1 1,1 1 0,0 0-1,0 0 1,0 0 0,0 0 0,0 0-1,0 0 1,0 0 0,-1 0 0,1 0-1,0 0 1,0 0 0,0 0 0,0 0-1,0 0 1,0 0 0,-1 0 0,1 0-1,0 0 1,0 0 0,0 0 0,0 0-1,0 0 1,0 0 0,0 0 0,-1 0-1,1 1 1,10-6-7470,-6 3 3147,-3-1 1063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18 141 1596,'0'-1'253,"1"0"1,-1 1-1,1-1 0,-1 1 1,1-1-1,0 1 0,-1-1 1,1 1-1,0-1 0,0 1 1,-1 0-1,1-1 0,0 1 1,0 0-1,0-1 0,-1 1 1,1 0-1,0 0 0,0 0 1,0-1-1,0 1 0,1 0 1,34-5 1868,-15 2-615,9-3 18,42-14 0,-64 17-1418,1 0-1,-1 0 1,-1 0 0,1-1-1,-1 0 1,1 0 0,-2 0-1,1-1 1,9-8 0,-15 12-80,0 1-1,0-1 1,0 0 0,0 0 0,0 1 0,0-1-1,-1 0 1,1 0 0,-1 0 0,1 0 0,-1 0 0,1 0-1,-1 0 1,0 0 0,1 0 0,-1 0 0,0 0 0,0 0-1,0 0 1,0 0 0,0 0 0,0 0 0,0 0 0,-1 0-1,1 0 1,-1 0 0,1 0 0,-1 0 0,0-1-1,-1 0 50,0 1-1,0-1 0,0 0 0,0 0 1,-1 1-1,1-1 0,-1 1 0,0 0 1,1-1-1,-1 1 0,0 0 0,0 0 0,0 0 1,0 1-1,0-1 0,0 0 0,0 1 1,0 0-1,-1-1 0,1 1 0,0 0 0,0 0 1,0 0-1,-1 1 0,1-1 0,-6 1 1,-4 2 37,1-1 0,-1 1 0,1 0 0,0 1 0,-18 7 0,22-7 15,0-1 1,0 1-1,0 1 1,1-1-1,0 1 1,1 0-1,-1 0 1,1 1-1,1-1 0,-1 1 1,1 0-1,0 0 1,1 0-1,0 0 1,1 1-1,-1-1 0,2 1 1,-1 0-1,1 0 1,1 0-1,-2 13 1,4-16-25,-1 1-1,1-1 1,0 0 0,0 1 0,1-1 0,0 0 0,0 0 0,0 0 0,0 0-1,1 0 1,0 0 0,0-1 0,1 1 0,-1 0 0,1-1 0,0 0 0,0 0-1,10 5 1,-3-2 50,0 0-1,1-1 0,0 0 0,1 0 0,-1-1 0,1 0 0,16 2 1,-12-2-238,1-2 0,-1 1 0,1-2 0,0 0 1,33-1-1,-39-1-1115,0 0-1,-1 0 1,23-6 0,-26 5-583,-1 0 0,1-1 0,-1 0 0,0 0 0,0 0 1,8-5-1,-3 1-2173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5:15.5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0 12,'-10'13'548,"-1"-1"-200,0 0-180,11-6-196,-11 0-292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166 6 52,'0'0'60,"0"0"1,0-1-1,0 1 1,0 0-1,0 0 1,0-1-1,-1 1 0,1 0 1,0-1-1,0 1 1,0 0-1,0 0 1,0 0-1,-1-1 0,1 1 1,0 0-1,0 0 1,0 0-1,-1-1 1,1 1-1,0 0 0,0 0 1,0 0-1,-1 0 1,1 0-1,0-1 1,0 1-1,-1 0 0,1 0 1,0 0-1,-1 0 1,1 0-1,0 0 1,0 0-1,-1 0 0,1 0 1,0 0-1,0 0 1,-1 0-1,1 0 1,0 0-1,-1 1 0,1-1 1,0 0-1,0 0 1,-1 0-1,1 0 1,0 0-1,0 0 0,-1 1 1,-10 10 3690,11-9-3760,0-6 848,0 11 1257,0-7-2116,-1 0 38,1 0 1,0 0-1,-1 0 0,1 0 0,0 0 0,-1 0 0,1 0 0,0 0 1,-1 0-1,1 0 0,0 0 0,-1 0 0,1 0 0,0 0 0,-1 0 0,1 1 1,0-1-1,0 0 0,-1 0 0,1 0 0,0 0 0,-1 1 0,1-1 1,0 0-1,0 0 0,0 1 0,-1-1 0,1 0 0,0 0 0,0 1 1,0-1-1,-1 0 0,1 1 0,0-1 0,0 0 0,0 1 0,0-1 1,0 0-1,0 1 0,0-1 0,-6 11 400,6-11-400,0 1-1,-1-1 1,1 0 0,-1 1 0,1-1 0,0 0 0,-1 1 0,1-1 0,0 0 0,0 1 0,-1-1 0,1 1 0,0-1-1,0 1 1,-1-1 0,1 0 0,0 1 0,0-1 0,0 1 0,0-1 0,0 1 0,0-1 0,0 1 0,0-1 0,0 1 0,0-1-1,0 2 1,-3 1 231,2-2-182,1-1 0,-1 1 0,1-1 0,-1 1 0,1-1-1,-1 1 1,1-1 0,-1 1 0,1 0 0,-1-1 0,1 1 0,0 0 0,-1-1 0,1 1 0,0 0 0,0-1 0,-1 1 0,1 0-1,0 0 1,0-1 0,0 3 0,-13 15 159,11-17-195,1 0 1,-1 1-1,1-1 0,-1 1 0,1-1 0,0 1 0,0-1 0,-1 1 0,1 0 0,0-1 0,1 1 0,-1 0 1,0 0-1,0 0 0,1 0 0,-1 2 0,-8 16 130,7-19-141,1 1 0,0 0-1,-1 0 1,1-1-1,0 1 1,0 0-1,1 0 1,-1 0-1,0 0 1,1 0-1,-1 1 1,0 3-1,1-3 62,1 0 1,-1 0-1,-1 0 0,1 0 0,0 0 0,-1 1 1,0-1-1,0 0 0,1 0 0,-2-1 0,1 1 1,-2 3-1,-8 53 427,10-56-475,0 0 1,0 0 0,0 0-1,1 0 1,-1 0 0,1 0-1,-1 1 1,1-1-1,0 0 1,1 6 0,-1-6-25,0 0 0,1 1 0,-1-1 0,-1 0 0,1 0 0,0 0 0,-1 0 0,0 0 0,1 0 0,-3 5-1,2-7-5,1 0-1,-1 0 0,1 1 0,-1-1 1,1 0-1,0 1 0,0-1 0,0 0 0,0 1 1,0-1-1,0 0 0,0 1 0,0-1 0,1 3 1,-1-3-1,1 0 0,-1 1 1,0-1-1,0 0 1,0 1-1,0-1 1,0 0-1,0 1 0,0-1 1,0 0-1,-1 1 1,1-1-1,0 0 0,-2 3 1,0 0 23,1 0-1,0 0 1,-1 0 0,1 0-1,1 0 1,-1 0 0,0 0 0,1 6-1,0-6 19,0 0 0,-1 0 0,1 0 0,-1 0 0,0 0 0,0 0 0,0 0 0,-3 5 0,3-4-29,-1 1 1,1-1 0,0 1-1,1-1 1,-1 1 0,1 0-1,0-1 1,1 1 0,1 8-1,-1 9 5,-1-19-16,0 1-1,-1-1 0,1 1 1,1-1-1,-1 1 0,1-1 1,0 1-1,0-1 0,0 1 1,0-1-1,3 5 0,1 15 18,-5-23-20,0 0 0,0 0 0,0 0-1,0 0 1,0 0 0,1 1 0,-1-1 0,0 0-1,0 0 1,1 0 0,-1 0 0,1 0 0,-1 0-1,1 0 1,-1 0 0,1 0 0,0 1 0,10 34 27,0-18 8,-10-16-31,0 0 0,0 0 0,0-1 0,0 1 0,0 0 0,0-1 0,0 1 0,1-1 0,-1 0-1,1 1 1,-1-1 0,1 0 0,-1 0 0,1 0 0,2 2 0,4 0 24,0 0 0,0 0 1,0 0-1,1-1 0,-1 0 0,1-1 1,-1 0-1,1 0 0,-1-1 0,1 0 0,0 0 1,-1-1-1,1 0 0,-1-1 0,1 0 1,-1 0-1,0-1 0,13-5 0,15-24 58,4-3-77,-35 30-6,-1 1 1,0-1-1,0-1 1,0 1-1,0 0 1,-1-1-1,0 0 1,0 0-1,0 0 0,-1 0 1,2-7-1,-4 10 3,1-1-1,-1 1 0,1-1 0,0 1 1,0 0-1,0 0 0,0-1 0,3-4 0,-2 5-3,0 0-1,-1-1 0,1 1 0,-1-1 1,0 1-1,0-1 0,-1 1 0,2-8 0,-1 5 5,0 0 0,1-1 0,1 1 0,-1 0 0,1 0 0,0 0 0,0 0 0,0 0 0,7-7 0,11-22 20,-14 21-15,-5 9-12,1 1 0,-1-1 1,0 1-1,-1-1 1,1 0-1,-1 1 0,2-10 1,8-28 3,-1 10-28,-5 11 22,1-18-2,-6 39 4,0 0 0,0 0 0,0 0 1,0-1-1,0 1 0,0 0 0,0 0 0,0-1 0,0 1 0,0 0 0,0 0 0,0 0 0,0-1 0,0 1 0,0 0 1,0 0-1,0-1 0,0 1 0,0 0 0,0 0 0,0-1 0,0 1 0,0 0 0,1 0 0,-1 0 0,0-1 0,0 1 1,0 0-1,0 0 0,1 0 0,-1 0 0,0-1 0,0 1 0,0 0 0,0 0 0,1 0 0,-1 0 0,0 0 0,0 0 1,1 0-1,-1 0 0,0 0 0,0-1 0,1 1 0,-1 0 0,0 0 0,0 0 0,0 0 0,1 0 0,-1 1 0,0-1 0,0 0 1,1 0-1,-1 0 0,0 0 0,0 0 0,1 0 0,-1 0 0,0 0 0,0 0 0,0 1 0,1-1 0,-1 0 0,0 0 1,0 0-1,2-1 2,-2 0 0,-1 0-1,1-1 1,0 1-1,0-1 1,0 1-1,0 0 1,0-1-1,1 1 1,-1-1-1,0 1 1,0 0-1,1-1 0,-1 1 1,1 0-1,-1 0 1,1-1-1,0 1 1,1-2-1,-1 2 0,-1 1 1,1-1-1,-1 0 0,1 0 0,-1 0 0,1 0 0,-1 1 0,0-1 0,0 0 1,1 0-1,-1 0 0,0 0 0,0 0 0,0 0 0,0 0 0,0 0 1,0 0-1,0 0 0,0-1 0,0 1-3,0 0-24,0-3 25,0 3 15,9-1-21,-10-1 12,0 2-5,1 1 0,0 0 1,0 0-1,0 0 0,0 0 0,-1 0 0,1 0 0,0 0 0,0 0 1,0-1-1,-1 1 0,1 0 0,0 0 0,0 0 0,0 0 1,-1 0-1,1 0 0,0 0 0,0 0 0,0 0 0,-1 0 0,1 0 1,0 1-1,0-1 0,0 0 0,-1 0 0,1 0 0,0 0 0,0 0 1,0 0-1,0 0 0,-1 0 0,1 1 0,0-1 0,0 0 0,0 0 1,0 0-1,0 0 0,-1 0 0,1 1 0,0-1 0,0 0 0,0 0 1,0 0-1,0 1 0,0-1 0,0 0 0,0 0 0,0 0 1,0 1-1,0-1 0,0 0 0,0 0 0,0 0 0,0 1 0,0 0 104,0 19-204,0-16 122,0-9-17,0 4 10,-2 2-169,0 0 0,1 0 1,-1 0-1,0 0 0,1 0 1,-1 0-1,1 0 0,-1 1 1,1-1-1,0 0 0,0 1 1,0 0-1,-2 1 0,2-2-254,0 0 0,0 0 0,0 0 0,0 0 0,0-1 0,0 1-1,-1 0 1,1-1 0,0 1 0,-1 0 0,1-1 0,0 0 0,-1 1 0,1-1 0,0 0-1,-1 0 1,-1 0 0,-5 2-2667,-3 3-432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9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87 24 516,'-2'1'267,"1"0"1,-1 0-1,1 0 0,-1 0 1,1 0-1,0 1 0,-1-1 1,1 1-1,0-1 0,0 1 1,0-1-1,0 1 0,0-1 0,0 1 1,0 0-1,1 0 0,-1-1 1,0 3-1,-9 40 1357,-1 5-466,10-38-929,0 0 0,-1-1 0,-5 20 0,4-19 39,1-1 1,0 1-1,-2 21 0,-7 59 2072,9-77-1613,-3-14 822,5 0-1502,0 0 0,-1-1 0,1 1 0,0-1 0,-1 1 1,1 0-1,0-1 0,0 1 0,0-1 0,-1 1 0,1-1 0,0 1 0,0 0 0,0-1 1,0 1-1,0-1 0,0 1 0,0-1 0,0 1 0,0-1 0,0 1 0,0-1 0,0 1 0,0-1 1,0 1-1,0 0 0,1-1 0,-1 1 0,0-1 0,0 0 0,5-6 63,-1 0 1,0 0-1,0 0 0,-1-1 1,3-9-1,10-22 5,-9 28-110,0-1 1,1 1 0,15-16-1,18-26 0,-32 40-4,1 1 0,0-1 0,1 2 0,16-15 1,14-14 4,-36 36-4,0-1 0,1 1 0,-1 1-1,1-1 1,0 1 0,12-4 0,4-4-22,-20 11 21,0 0 1,0 0-1,-1 0 1,1 1 0,0-1-1,-1 1 1,1-1-1,-1 1 1,1 0-1,-1 0 1,1-1-1,-1 1 1,1 0-1,-1 0 1,1 0-1,-1 1 1,0-1-1,0 0 1,0 0-1,2 3 1,7 48 157,-8-45-143,-1-1 0,0 1 0,0-1-1,-1 1 1,0-1 0,0 1 0,-1 0 0,0-1-1,0 0 1,-3 11 0,-2 29 72,-5 9-55,11 19-1346,4-70 211,3 3-2224,-7-6 3055,1-1 1,-1 1-1,0-1 0,0 0 0,0 1 0,0-1 0,0 1 0,0-1 0,0 1 1,0-1-1,0 0 0,0 1 0,0-1 0,0 1 0,0-1 0,0 0 1,0 1-1,0-1 0,-1 1 0,1-1 0,0 0 0,0 1 0,0-1 0,-1 1 1,1-1-1,0 0 0,-1 0 0,1 1 0,-9 5-2382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9.76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238 7 808,'0'-7'13241,"0"16"-12896,0 0-1,0 0 1,1 0-1,0-1 1,0 1-1,5 12 1,-4-12-240,0-1-1,-1 0 1,0 1-1,0-1 1,-2 14 0,6 35 272,-1-34-250,0 0 0,-2 0-1,0 36 1,-2-38-61,1 0 0,7 39 1,3 20 147,-9-51-3,0 1-1,-5 47 0,2-52-303,-1-30-66,-1 0-1,2-1 1,-1 0-1,0 1 0,1-1 1,0 0-1,0-9 1,-8-34-2800,3 25 1054,4 17 1311,1 1-1,-1-1 1,0 1-1,0 0 1,-1 0 0,0 0-1,-6-10 1,-8-7-1381,15 19 1726,0 1-1,0 0 0,0 0 1,-1 0-1,1 0 1,-1 0-1,0 0 1,0 1-1,0-1 1,0 1-1,-6-3 1,-10-6-475,-48-28 951,57 32 762,0-1 0,0 1 0,-16-18 0,-15 0 6813,80 25-5929,-11-1-1688,0 1 0,0 1 1,0 1-1,0 1 0,0 2 1,32 10-1,9 7-1157,-63-20 299,1-1 0,0 0 0,0 0 1,0 0-1,0-1 0,0 0 0,0 0 0,10-2 0,18 0-6258,-15 2 3803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0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1 152 420,'0'46'5176,"0"60"795,12-127-2439,-8 10-2905,-1 0 1,0-1-1,3-20 0,7-28 385,-9 39-734,-4 19-255,1-1 1,-1 0-1,1 1 0,-1-1 0,1 0 1,0 1-1,0-1 0,0 1 0,0-1 0,0 1 1,0-1-1,1 1 0,0 0 0,-1 0 1,1 0-1,3-3 0,8-5-64,0 1 1,0 1-1,1 0 0,17-6 0,36-5-3115,-43 11 321,-5-2-5732,-10 5 5104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15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1 940,'0'2'8077,"0"2"-7079,0 5-356,0 0 0,0 0 0,-1-1 1,0 1-1,-1 0 0,-3 12 0,4-17-526,0 0 0,1 0 0,-1 0 0,1 1 0,0-1 0,0 0 0,0 0 0,1 1 0,-1-1 0,1 0 0,3 8 0,2 26 499,-6-35-591,1 0 1,-1 1 0,1-1-1,-1 0 1,1 0-1,0 1 1,0-1-1,1 0 1,-1 0-1,1 0 1,-1 0 0,1-1-1,0 1 1,0 0-1,0-1 1,0 1-1,1-1 1,-1 0-1,1 1 1,-1-1 0,1-1-1,0 1 1,0 0-1,0-1 1,0 1-1,0-1 1,0 0-1,0 0 1,0 0 0,1 0-1,-1-1 1,0 1-1,1-1 1,-1 0-1,0 0 1,1 0-1,-1 0 1,0-1 0,0 1-1,1-1 1,-1 0-1,0 0 1,0 0-1,0 0 1,0-1 0,0 1-1,4-4 1,6-4 29,-1-1 1,0 0 0,-1-1-1,0-1 1,15-20 0,-10 11 140,-13 19-96,-1-1 0,1 0 0,-1 0 0,0-1 1,0 1-1,0 0 0,0-1 0,0 1 0,-1-1 1,0 1-1,1-1 0,-1 0 0,-1 0 1,1 0-1,-1 1 0,1-6 0,-1 8 422,-11 32 347,11-24-846,0 0 0,0-1 0,0 1 0,1 0 0,0 0 0,1-1 0,-1 1 0,1-1 0,1 1 0,3 8 0,-3-11-33,0 0 0,0-1 0,1 1 0,-1-1 0,1 0 0,0 0 0,-1 0 0,1 0 0,1-1 0,-1 1 0,0-1 0,1 0 0,-1-1 1,1 1-1,7 1 0,1 1-178,20 3-408,-12-12-3959,-17 4 2821,-10-17-11573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8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252 31 1748,'0'-1'359,"0"0"-1,0 0 0,0-1 1,0 1-1,0 0 0,0 0 1,0 0-1,0 0 1,-1 0-1,1 0 0,0 0 1,-1 0-1,1 0 0,-1 0 1,1 0-1,-1 0 0,0 0 1,1 0-1,-1 1 1,0-1-1,1 0 0,-1 0 1,0 1-1,0-1 0,0 0 1,0 1-1,0-1 1,-1 0-1,-34-3 3682,33 4-3910,-8 1 186,0 1 1,0-1-1,-1 2 1,1-1-1,1 2 1,-1-1-1,-13 7 1,-2 1-52,18-7-158,0 1 0,1 0 0,0 1-1,0-1 1,0 2 0,1-1 0,-9 10 0,14-14-102,1 0-1,-1 0 1,0-1-1,1 1 1,-1 0-1,1 0 1,-1 0-1,1 0 1,0 0-1,0 0 1,0 0-1,0 0 1,0 0-1,0-1 1,1 1-1,-1 0 0,1 0 1,-1 0-1,1 0 1,1 2-1,18 33 39,4-8-1,-14-17-34,0 0 1,1-1-1,18 16 0,7 12-16,-5-4-17,12 19 89,-42-53-64,0 0 0,0 0 0,0-1 0,0 1 0,0 0 0,0 0 0,0 0 0,-1 0 0,1 0 0,0 0 0,-1 1 0,1-1 0,-1 0 0,1 0 0,-1 0 0,1 1-1,-1-1 1,0 0 0,0 0 0,1 1 0,-1-1 0,0 0 0,0 0 0,0 1 0,-1-1 0,1 0 0,-1 3 0,0-2 1,0 1 0,0-1 0,-1 0 0,0 0 0,1 0-1,-1 1 1,0-2 0,0 1 0,0 0 0,0 0 0,0-1 0,-5 4 0,3-2 0,-1-1-1,0 1 1,0-1 0,-1 0 0,1 0 0,0 0 0,-1-1 0,1 0 0,-1 0 0,1 0 0,-1 0 0,1-1 0,-9-1 0,-3-2-298,1 0 1,-1 0-1,-28 1 1,43 2-210,-5 0-2323,12-1 852,5-15-7284,-9 14 8310,1-9-1937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2.7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173 80 868,'1'-17'2714,"0"14"-2017,-1-1 0,1 1-1,-1-1 1,0 1 0,0 0 0,0-1 0,0 1 0,-1-1-1,1 1 1,-1-1 0,0 1 0,0 0 0,0 0 0,0-1-1,-1 1 1,-4-5 1945,4 36-2434,3 49-1,0-23 15,10 35 107,0 14-132,-11-86-174,1-1-1,0 1 1,6 23-1,4 33-44,-8-65 22,-1 0 1,0 0 0,0 0 0,-1 0 0,0 0-1,0 11 1,10 11 3,-11-29-11,-2-19-91,1 15 58,-1 1 0,1-1 0,0 0 1,-1 0-1,1 0 0,1 0 0,-1 0 1,0 0-1,1 0 0,-1 0 0,1 0 0,0-4 1,-7-30-1046,-3 0-977,-4 12 981,12 20 1011,0-1 0,-1 1 0,1 0 1,-2 0-1,1 1 0,0-1 0,-1 1 0,0-1 0,0 1 1,0 0-1,0 1 0,-10-7 0,-4-5 122,17 13-33,-1 1 0,1-1 0,-1 1 1,0-1-1,1 1 0,-1 0 0,0 0 1,0 0-1,0 0 0,0 0 0,1 0 0,-4 0 1,-14-6 272,-25-4 1549,43 12-1800,-1 0 0,1-1-1,-1 1 1,1 0 0,-1 0 0,1 0-1,0 0 1,0 0 0,-1 0 0,1 0 0,0 0-1,0 0 1,0 1 0,0-1 0,0 0-1,1 1 1,-1-1 0,0 1 0,0 1 0,1-2-37,30 17 234,-28-18-234,11 7-646,-7-8-92,-12-4 490,4 4 49,2 0-75,0 1 264,0 0 0,0-1 1,0 1-1,-1 0 0,1-1 0,0 1 1,0-1-1,0 1 0,0 0 0,-1 0 1,1-1-1,0 1 0,0 0 1,-1-1-1,1 1 0,0 0 0,0 0 1,-1-1-1,1 1 0,0 0 0,-1 0 1,1 0-1,0-1 0,-1 1 0,1 0 1,0 0-1,-1 0 0,1 0 0,0 0 1,-1 0-1,0 0 0,0 0 6,1 0 1,-1-1-1,1 1 0,-1 0 0,1 0 1,-1 0-1,0 0 0,1-1 0,-1 1 1,1 0-1,-1-1 0,1 1 0,-1 0 0,1-1 1,-1 1-1,1-1 0,0 1 0,-1 0 1,1-1-1,0 1 0,-1-1 0,1 1 1,0-1-1,-1 0 0,1 1 0,0-1 0,0 1 1,0-1-1,0 1 0,-1-1 0,1 0 1,0 1-1,0-1 0,0 0 0,0 0 31,2-24 2415,3 21-2349,-1-1 0,1 1 0,1 0 0,-1 0 0,0 0 0,1 1 0,0 0 0,0 0 0,0 1 0,0-1-1,0 1 1,0 1 0,1-1 0,-1 1 0,0 0 0,13 0 0,-2 1-70,1 1-1,0 1 1,-1 0-1,1 1 1,19 7 0,-20-2-239,8 1-2411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4.2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31 339 576,'17'0'10926,"-2"-3"-10083,0-1 0,0 0 0,22-10-1,-28 8-617,0 0-1,0 0 0,0 0 1,0-2-1,-1 1 0,-1-1 1,1 0-1,-1 0 1,11-18-1,-17 25-198,0 0 0,-1 0 0,1 0 0,-1 0 0,1 0 0,-1-1 0,1 1 0,-1 0 0,0 0 0,1 0 0,-1-1 0,0 1 0,0 0 0,0 0 0,0 0 0,0-1 0,0 1 0,0 0 0,-1 0 0,1-1 0,0 1 0,-1 0 0,1 0 0,-1 0 0,1 0 0,-1 0 0,1 0 0,-1 0 0,0 0 0,0 0 0,1 0 0,-1 0 0,0 0 0,0 0 0,-2-1 0,1 1 6,0-1-1,0 1 1,-1 0-1,1 0 1,0 1-1,0-1 1,-1 0-1,1 1 1,-1-1 0,1 1-1,-1 0 1,1 0-1,0 0 1,-1 0-1,1 0 1,-1 0-1,-2 1 1,-6 3 10,0 1 0,1-1 1,0 2-1,-1-1 0,2 1 0,-1 1 0,1 0 1,0 0-1,0 1 0,1 0 0,0 0 0,1 1 1,-1 0-1,2 1 0,-1-1 0,2 1 0,-7 13 0,10-20-37,1 1-1,-1-1 0,1 1 1,0-1-1,0 1 1,0 0-1,1-1 0,-1 1 1,1 0-1,0 0 0,0-1 1,0 1-1,0 0 0,1 0 1,0-1-1,-1 1 0,1 0 1,1-1-1,1 7 0,0-6-4,0 0 0,0 0-1,0 0 1,1-1 0,-1 1-1,1-1 1,0 0 0,0 0-1,0 0 1,0-1 0,0 1-1,1-1 1,-1 0 0,7 2-1,34 15-84,-30-12 52,1 0 0,0-1 0,22 5 1,-33-10-108,1 0 0,-1-1 0,0 1 0,1-1 0,-1 0 0,1-1 0,-1 1 0,0-1 0,1 0 0,-1-1 1,0 1-1,0-1 0,0 0 0,9-4 0,15-10-2308,-19 12 1216,0 0 0,-1-1 0,0-1 0,0 0 0,10-8 0,-8-21-741,-15 33 1922,3 2 51,1 0 1,0-1-1,-1 1 0,1 0 0,0 0 0,0 0 0,-1 0 1,1-1-1,0 1 0,-1 0 0,1 0 0,0-1 1,0 1-1,0 0 0,-1 0 0,1-1 0,0 1 1,0 0-1,0-1 0,0 1 0,-1 0 0,1-1 0,0 1 1,0 0-1,0-1 0,0 1 0,0 0 0,0-1 1,0 1-1,0 0 0,0-1 0,0 1 0,0 0 0,0-1 1,1 0-1,-2 0 122,0 0 0,0 0 0,0 0 0,0 0 0,-1 0 0,1 0 0,0 0 0,0 1 0,-1-1 0,1 0 0,0 1 0,-1-1 0,1 0 0,0 1 0,-1 0 0,1-1 0,-1 1 0,1 0 0,-1 0 0,1 0-1,-1 0 1,1 0 0,-1 0 0,-1 0 0,3 0-62,-1 0-1,1 0 1,-1 0-1,0 0 0,1 0 1,-1 0-1,0 0 1,1 0-1,-1 0 0,0 0 1,1 0-1,-1 0 1,1 0-1,-1 0 0,0 1 1,1-1-1,-1 0 1,1 1-1,-1-1 0,1 0 1,-1 1-1,1-1 0,-1 0 1,1 1-1,-1-1 1,1 1-1,-1-1 0,1 1 1,0-1-1,-1 1 1,1-1-1,0 1 0,-1 0 1,1 0-1,0 0 7,0 1 0,1-1-1,-1 0 1,1 1-1,-1-1 1,1 0 0,-1 1-1,1-1 1,0 0 0,-1 0-1,1 1 1,0-1 0,0 0-1,2 2 1,0 0-38,-1 0 0,1-1 0,0 1 0,1-1 0,-1 1-1,0-1 1,1 0 0,-1 0 0,1 0 0,-1-1 0,1 0 0,0 1 0,5 0 0,-2-1 72,0-1 1,0 0 0,0 0-1,0-1 1,0 0 0,0 0-1,0-1 1,-1 0-1,1 0 1,0 0 0,-1-1-1,0 0 1,1 0 0,-1 0-1,-1-1 1,8-5 0,3-4 305,-10 8-251,0 0-1,0 0 1,0 0 0,-1-1-1,0 0 1,0 0 0,0 0-1,0 0 1,-1-1-1,4-9 1,-6 8 22,1 1-1,-2-1 0,1 0 1,-1 0-1,-1 0 1,1 0-1,-2-13 1,1 7 124,0 13-286,-1 0 0,1 0 1,0 0-1,-1 0 0,1 1 0,-1-1 1,0 0-1,1 0 0,-1 0 0,0 1 1,1-1-1,-1 0 0,0 1 0,0-1 1,1 1-1,-1-1 0,0 1 0,0-1 1,0 1-1,0-1 0,0 1 0,0 0 1,0 0-1,0 0 0,0-1 0,-1 1 1,-31-3 113,25 3-131,0 1 0,-1 0-1,1 0 1,0 1 0,0 0 0,0 1-1,0 0 1,1 0 0,-1 1 0,1-1-1,-10 8 1,4-4 6,9-2-13,-1 0 1,1 0-1,0 0 1,1 0 0,-1 1-1,1 0 1,0-1-1,0 1 1,1 1-1,0-1 1,0 0-1,0 0 1,1 1-1,-1 11 1,1 5-149,1 27-674,0-48 785,0 0 1,1 0-1,-1 0 0,0 0 0,1-1 1,0 1-1,-1 0 0,1 0 1,0 0-1,0-1 0,0 1 0,0 0 1,0-1-1,1 1 0,-1-1 0,0 1 1,1-1-1,-1 0 0,3 2 0,-2-2 25,-1-1 0,1 1 0,0-1 0,-1 0 0,1 1 0,0-1 0,-1 0 0,1 0 0,0 0 0,0-1 0,-1 1 0,1 0 0,0 0 0,-1-1 0,1 1 0,-1-1 0,1 0 0,-1 1 0,1-1 0,2-1 0,30-23-5,-26 19 6,3-2 34,-2 0-1,1 0 1,-1-1-1,0-1 1,-1 1-1,12-18 1,-3 0 102,-1 0 1,16-38 0,-26 52 82,-1-1 0,-1-1 0,0 1 0,0-1 0,-1 1 0,1-31 0,-4 41-59,0 0 1,-1-1 0,1 1-1,-1 0 1,0 0 0,0-1-1,0 1 1,-1 0 0,1 0-1,-1 0 1,0 0 0,0 0-1,0 1 1,-1-1 0,0 1-1,1-1 1,-1 1 0,0 0-1,-1 0 1,-3-3 0,6 6-107,0-1 1,0 1 0,0 0-1,0 1 1,1-1-1,-1 0 1,0 0-1,0 0 1,0 0 0,0 1-1,1-1 1,-1 0-1,0 1 1,0-1-1,1 1 1,-1-1 0,0 0-1,1 1 1,-1 0-1,0-1 1,1 1-1,-1-1 1,1 1 0,-1 0-1,1-1 1,-1 2-1,-12 16 363,13-18-397,-3 8 77,-1 0 1,1 0-1,0 0 1,1 0-1,0 1 1,1-1-1,-1 1 1,2-1-1,-1 1 1,1-1-1,0 1 1,1 0-1,3 14 1,-1-6-82,1-1 0,1 1 0,0-1 0,1 0 0,1-1 0,10 18 0,-2-10-27,2-1 0,29 31 0,-27-32-60,-13-15-163,22 23-803,-13-20-2310,-1-10-3983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1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111 31 236,'0'0'1756,"10"-7"1382,-4-4-2243,-1-2 8837,-12 16-9033,7-3-684,0 1 0,-1-1 0,1 0 1,0 0-1,0 0 0,0 0 0,-1 0 0,1 0 0,0 0 1,0 0-1,0 0 0,-1 0 0,1 1 0,0-1 0,0 0 0,0 0 1,0 0-1,-1 0 0,1 1 0,0-1 0,0 0 0,0 0 1,0 0-1,0 0 0,0 1 0,0-1 0,0 0 0,0 0 0,-1 1 1,1-1-1,0 0 0,0 0 0,0 0 0,0 1 0,0-1 1,0 0-1,0 0 0,0 1 0,1-1 0,-1 0 0,0 0 0,0 0 1,0 1-1,0-1 0,0 0 0,0 0 0,0 1-6,1 7-50,-1-1 67,-1 0 0,1 0 0,-1 0 0,0 1 0,-1-1 0,-3 9 0,-9 40 267,2-17 156,-10 70 0,-5 14 399,16-61-591,7-37-209,-3 5-132,5-19 19,3-10 64,-1-1 1,0 1-1,0-1 1,0 1-1,0 0 1,0-1-1,0 1 1,0-1-1,0 1 0,0 0 1,0-1-1,0 1 1,0-1-1,-1 1 1,1-1-1,0 1 1,0 0-1,-1-1 0,1 1 1,0-1-1,-1 1 1,1-1-1,0 1 1,-1-1-1,1 0 1,-1 1-1,1-1 0,0 1 1,-1-1-1,1 0 1,-1 0-1,0 1 1,1-1-1,-1 0 0,1 0 1,-1 1-1,0-1 1,1 4 17,0-7-15,0 2-12,0 1-21,-1-1 17,1 1-1,0 0 1,0-1-1,0 1 1,-1 0-1,1-1 1,0 1-1,0 0 1,0-1-1,0 1 1,0-1-1,0 1 1,0 0-1,0-1 1,0 1 0,0-1-1,0 1 1,0 0-1,0-1 1,0 1-1,0 0 1,0-1-1,0 1 1,0-1-1,1 1 1,-1 0-1,0-1 1,0 1-1,0 0 1,1-1 0,-1 1-1,0 0 1,0 0-1,1-1 1,-1 1-1,8-12-680,-7 6-441,1 0 0,-1-1 0,-1 1 1,1 0-1,-1 0 0,0 0 0,0 0 1,-2-9-1,1-4-3318,1 6 1384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82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28 744,'0'-7'219,"0"-14"9819,0 32-7352,24 24 189,-20-27-2788,0-1 0,1 0 0,0 0 0,1 0 0,6 6 0,-5-6-20,0 1 1,-1 0-1,0 0 1,5 10 0,-5-8-29,0-1 0,1 0 1,0 0-1,1-1 0,0 1 1,9 6-1,32 37 66,-37-38-69,0-1 0,1 0 0,1-1 0,0 0 0,1-1 0,30 17 0,35 27 1226,-28-21-503,-50-33-772,-22 8-249,20-8 179,-1 0 0,0 0 1,0-1-1,1 1 0,-1 0 1,0-1-1,0 1 0,0 0 1,0-1-1,0 1 0,0-1 1,0 0-1,0 1 0,0-1 1,0 0-1,0 0 0,0 1 1,0-1-1,0 0 0,-1 0 1,1 0-1,0 0 0,0 0 1,0-1-1,0 1 0,0 0 1,0 0-1,0-1 0,0 1 1,0-1-1,0 1 0,0-1 1,0 1-1,0-1 0,-1-1 1,-17-11-3486,17 12 3033,0 0 1,0 0-1,1 0 1,-1 0 0,0-1-1,1 1 1,-1 0 0,1-1-1,-1 1 1,1-1-1,0 1 1,-1-1 0,1 0-1,-1-2 1,-7-8-2538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24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 6 232,'0'0'1431,"13"-5"3257,-10 10-4177,-1 0 0,1 0 0,-1 0 0,0 0 1,0 1-1,-1-1 0,1 1 0,-1-1 0,0 1 1,-1 6-1,1 0 240,-2 0 1,0 1-1,0-1 1,-6 18-1,-3 66 562,-1-34-1002,0-1-34,0 36 122,9-86-377,1 0 0,0 0-1,0 0 1,1 0 0,2 16 0,0 5-1,-2-31 34,23-44-2723,6-23-7285,-28 48 6716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8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76 181 724,'0'-1'290,"1"-1"0,0 1 0,-1 0 0,1-1 0,0 1 0,-1 0 0,1 0 0,0 0 0,0 0 0,0 0-1,0 0 1,0 0 0,1 0 0,-1 0 0,0 0 0,0 1 0,3-2 0,33-17 977,-18 9-601,-12 7-550,0-1 0,0 0 0,-1 0 0,0-1 0,0 1 1,0-2-1,0 1 0,-1-1 0,6-6 0,3-3 430,-13 14-438,1 1 1,-1-1-1,0 1 1,0-1-1,0 0 0,0 0 1,0 0-1,0 1 1,-1-1-1,1 0 0,0 0 1,0 0-1,-1 0 1,1 0-1,0 0 0,-1-1 1,1 1-1,-1 0 0,0 0 1,1 0-1,-1 0 1,0-1-1,1 1 0,-1 0 1,0 0-1,0-1 1,0 1-1,0 0 0,-1 0 1,1-1-1,0 1 1,0 0-1,-1 0 0,1 0 1,-2-3-1,1 3 37,0-1-1,-1 0 1,1 1 0,-1-1-1,0 1 1,1-1-1,-1 1 1,0 0 0,0 0-1,0 0 1,0 0 0,0 0-1,-4-1 1,-5-3 250,8 5-342,-1 1 0,1-1 0,-1 1 0,1 0 0,0 0-1,-1 0 1,1 1 0,0-1 0,0 1 0,0-1 0,-3 4-1,3-4-1,-6 4 39,0 0 0,0 0 0,1 0-1,-1 1 1,1 1 0,1-1 0,-1 1 0,1 0 0,0 1-1,-11 16 1,-14 25 291,20-26-250,10-19-111,-1 0-1,1 1 0,0 0 0,0-1 0,0 1 1,1 0-1,-1 0 0,1 0 0,1 0 0,-2 8 1,3-7 0,-1 0 0,1-1 1,0 1-1,0-1 0,1 1 0,-1-1 1,1 0-1,0 0 0,1 0 0,-1 0 1,1 0-1,0 0 0,1 0 1,-1-1-1,1 0 0,-1 0 0,1 0 1,1 0-1,-1 0 0,7 4 0,10 5 198,0-1-1,0-1 0,35 13 0,-30-14 121,-9-5-311,-1-1-1,1-1 1,0 0 0,1-1 0,-1-1-1,0-1 1,0-1 0,29-4 0,-42 5-230,1-1 0,-1 0 1,1 0-1,-1-1 0,0 1 1,1-1-1,-1 0 0,0 0 1,0-1-1,0 1 0,0-1 1,-1 0-1,1 0 0,-1 0 1,4-4-1,-5 3-664,1 0 0,-1-1 0,0 1-1,0-1 1,0 0 0,0 1 0,-1-1 0,0 0 0,0 0-1,0 0 1,-1 0 0,1 0 0,-1-7 0,0-11-2525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9.63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108 1 340,'-3'0'6816,"-3"0"-5517,3 36 2588,2-33-3730,0 0 0,0 0-1,0 1 1,1-1 0,-1 0-1,1 0 1,0 1 0,0-1-1,0 0 1,1 0 0,-1 1-1,2 3 1,2 27 620,-2-9-471,1 0 1,2-1-1,13 43 1,-2-3 26,-10-39-231,28 106 261,-25-91-342,-9-35-18,1 0 0,0 1 0,0-1 0,1 0 0,-1 0 0,6 9 0,-6 10 25,-1-2-25,0-22-4,0 1 0,0-1-1,0 1 1,1-1-1,-1 0 1,0 1 0,0-1-1,0 1 1,0-1 0,1 1-1,-1-1 1,0 0 0,0 1-1,1-1 1,-1 0 0,0 1-1,1-1 1,-1 0 0,0 1-1,1-1 1,-1 0 0,1 0-1,-1 1 1,0-1 0,1 0-1,-1 0 1,1 0 0,-1 0-1,1 1 1,-1-1 0,0 0-1,1 0 1,0 0 0,-1 0 0,-1 0 1,0 0 0,1-1 0,-1 1 0,1 0 0,-1 0 0,1 0 0,-1-1 0,1 1 0,-1 0 0,1-1-1,-1 1 1,1 0 0,-1-1 0,1 1 0,0-1 0,-1 1 0,1 0 0,0-1 0,-1 1 0,1-1-1,0 1 1,-1-1 0,1 1 0,0-1 0,0 0 0,0 1 0,0-1 0,-1 1 0,1-1 0,0 1-1,0-1 1,0 0 0,0 1 0,0-1 0,0 1 0,1-1 0,-1 1 0,0-1 0,0 0 0,-10-35-238,8 31 197,1-1 1,-1 1-1,0-1 0,0 1 0,0 0 0,-1-1 0,1 1 1,-5-5-1,-5-10-118,9 14 137,0 0 1,-1 1 0,0 0 0,0 0 0,0 0 0,-1 0 0,1 1 0,-1-1 0,-1 1 0,1 0 0,-9-4 0,-8-8-18,19 13 60,0 0 0,0 1 0,-1 0 0,1 0 0,-1 0 0,1 0 0,-7-2-1,8 2-26,-1 1 0,1-1 0,0 1 0,1-1-1,-1 0 1,0 0 0,0 0 0,1 0 0,-1 0-1,1 0 1,0 0 0,0 0 0,-2-4 0,-14-17 29,16 22-1,44-23 2232,-23 22-1973,14 3 170,41 25-227,-59-21-425,61 13 281,-72-17-546,0 0-1,0-1 0,1 0 0,-1 0 0,0 0 0,0-1 1,6-1-1,-2-4-2026,-7-4-3824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0.7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7 740,'0'0'6458,"9"-6"-1126,-9 6-5183,-1 1 0,0-1 0,0 0 0,1 1 0,-1 0 0,1-1-1,-1 1 1,0-1 0,1 1 0,-1 0 0,1-1 0,0 1-1,-1 0 1,1 0 0,0-1 0,-1 1 0,1 0 0,0 0-1,0 0 1,-1-1 0,1 1 0,0 0 0,0 0 0,0 0 0,0 0-1,0-1 1,1 3 0,-1 35 177,0-25-48,11 13-182,0 33-5,0 38 202,-1-60-241,-10-37-51,0 0 1,0 0-1,0 0 0,0 0 0,0 1 0,0-1 0,0 0 1,0 0-1,0 0 0,0 0 0,0 1 0,0-1 0,0 0 1,0 0-1,0 0 0,0 0 0,0 0 0,0 1 0,1-1 0,-1 0 1,0 0-1,0 0 0,0 0 0,0 0 0,0 0 0,0 1 1,0-1-1,0 0 0,1 0 0,-1 0 0,0 0 0,0 0 1,0 0-1,0 0 0,0 0 0,1 0 0,-1 0 0,0 1 0,0-1 1,0 0-1,0 0 0,0 0 0,1 0 0,-1 0 0,0 0 1,0 0-1,0 0 0,0 0 0,1 0 0,-1 0 0,0-1 1,0 1-1,0 0 0,12-8 294,6-12 85,-17 18-389,3-5 12,0 0 0,1-1 0,0 1 0,0 1 0,12-12-1,0-1 263,-16 18-260,0 0-1,-1 0 0,1 0 1,0 0-1,-1 0 1,1 0-1,0 0 1,0 0-1,0 0 0,0 0 1,0 0-1,0 0 1,0 1-1,0-1 0,0 0 1,1 1-1,-1-1 1,0 1-1,0-1 1,1 1-1,1-1 0,0 4 0,0-1 0,0 0 0,0 1 0,0 0 0,0 0 0,-1 0-1,0 0 1,1 0 0,-1 0 0,2 4 0,10 13 34,-6-13-35,-1 0-1,2-1 0,-1 1 1,1-2-1,0 1 1,0-1-1,0-1 1,1 0-1,14 4 0,-19-6 11,0 0-1,0 0 0,0-1 1,0 0-1,1 0 1,-1-1-1,0 1 0,1-1 1,-1 0-1,0 0 0,1-1 1,-1 0-1,0 0 1,1 0-1,-1-1 0,0 1 1,0-1-1,0 0 0,-1-1 1,7-2-1,7-10 182,-14 12-127,0 1 1,0-1-1,0 0 1,-1 0-1,1-1 1,-1 1-1,1-1 1,-1 1-1,0-1 1,0 0-1,-1 0 1,1-1-1,-1 1 1,0 0-1,0-1 1,-1 0-1,1 1 1,-1-1-1,0 0 1,0 1-1,-1-1 1,1 0-1,-1-6 1,0 7-79,0-1 1,0 0 0,0 1 0,-1-1 0,1 0-1,-1 1 1,0-1 0,-1 1 0,1-1 0,-1 1-1,0-1 1,0 1 0,0 0 0,0 0 0,-1 0-1,0 0 1,0 1 0,0-1 0,0 1 0,-1-1 0,1 1-1,-1 0 1,-6-4 0,-9 20-3295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3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17 129 844,'-1'0'160,"0"0"0,1 0 0,-1 0-1,0 0 1,1 0 0,-1 1 0,0-1 0,0 0-1,1 1 1,-1-1 0,0 0 0,1 1 0,-1-1 0,1 1-1,-1-1 1,1 1 0,-1-1 0,1 1 0,-1-1 0,1 1-1,-1 0 1,1-1 0,-1 1 0,1 0 0,0-1-1,0 1 1,-1 0 0,1-1 0,0 1 0,0 0 0,0 0-1,0-1 1,0 1 0,0 0 0,0 0 0,0-1 0,0 1-1,0 0 1,0 1 0,1 0-124,-1 0 0,0 1 0,1-1-1,-1 0 1,1 0 0,0 0 0,0 0 0,0 0 0,0 0-1,0 0 1,0 0 0,1 0 0,-1 0 0,3 2 0,7 10 126,-10-12-144,0-1 1,0 1 0,0 0-1,0-1 1,0 1 0,0-1-1,1 0 1,-1 1 0,0-1-1,1 0 1,-1 0 0,1 0-1,0 0 1,-1 0 0,3 1-1,10 2 140,1 0-1,0-1 1,0 0-1,0-1 1,0-1 0,0 0-1,0-1 1,0-1-1,0 0 1,0-1-1,0 0 1,0-2-1,-1 0 1,1 0-1,19-10 1,-28 11 1,0 0 1,-1 0-1,1-1 1,-1 0-1,0 0 0,0-1 1,0 1-1,0-1 1,-1 0-1,0 0 1,0-1-1,0 1 1,-1-1-1,1 0 1,2-8-1,4-9 695,-9 22-756,0-1 0,0 0-1,0 0 1,0 0-1,0 0 1,-1 0-1,1 0 1,-1 0-1,1 0 1,-1 0-1,0 0 1,0 0 0,0 0-1,0 0 1,0 0-1,0 0 1,-1 0-1,1 0 1,-1 0-1,1 0 1,-1 0 0,0 0-1,0 0 1,-1-2-1,0 0-23,-1 1 0,1-1 0,-1 1 0,0 0-1,0 0 1,0 0 0,0 0 0,-1 0 0,1 1 0,-1-1-1,0 1 1,1 0 0,-1 0 0,0 1 0,0-1 0,0 1 0,0 0-1,-1 0 1,1 0 0,0 0 0,0 1 0,-7-1 0,-6 1-20,-1 0 0,0 0 0,1 2 0,-19 3 0,30-2-116,0-1 0,0 1-1,0 0 1,0 1 0,1-1 0,0 1 0,-1 0-1,2 0 1,-1 1 0,0-1 0,1 1 0,0 0-1,-7 11 1,-21 16-5285,30-30 4689,0 1 0,0-1-1,0-1 1,0 1 0,0 0 0,0 0 0,0-1-1,0 1 1,-1-1 0,1 0 0,0 0 0,-4 2-1,-5-2-2415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8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85 1756,'1'-13'7446,"2"24"-3017,2 9-3313,-1-9-803,-1-1-1,0 1 0,-1-1 1,2 15-1,5 24 29,-3-32-254,8 38 132,-2-17 719,-9-41-807,-1 0 1,0-1-1,0 1 0,-1 0 1,1-1-1,-1 1 1,1-1-1,-1 0 1,1-4-1,11-27 331,-8 25-368,0 0 0,-1 0 0,0-1 0,2-11 0,-4 14-72,1 0-1,-1 0 0,1 0 1,1 0-1,-1 1 0,1-1 1,1 1-1,9-14 1,-7 15-150,-1-1 0,1 1 0,0 1 0,0-1 0,1 1 0,-1 0 0,1 1 0,0 0 1,0 0-1,15-4 0,-9 3-1048,34-15-4208,-24 2-2087,-22 12 4432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2.7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17 808,'11'-12'13121,"-10"12"-13024,-1 0 0,0 0 0,1 0 0,-1 0 0,1 0 0,-1 0 0,0 0 0,1 0 0,-1 0 0,1 0 0,-1 0 0,1 0 0,-1 0 0,0-1 0,1 1 0,-1 0 0,0 0 0,1 0 0,-1-1 0,0 1 0,1 0 0,-1 0 0,0-1 0,1 1 0,-1 0 0,0-1 0,0 1 0,1-1 0,2 7 581,-2-5-645,0-1 0,-1 1 0,1 0 0,0-1 0,-1 1 0,1 0 0,-1 0 1,0-1-1,1 1 0,-1 0 0,1 0 0,-1 0 0,0 0 0,0 0 0,0-1 0,1 1 0,-1 0 0,0 0 1,0 1-1,5 20 619,-4-20-627,0 0 1,0 0-1,0 0 1,0 0 0,-1 0-1,1 0 1,-1 0-1,0 0 1,0 0 0,1 0-1,-1 0 1,-1 0-1,1 0 1,0 0 0,0 0-1,-1 1 1,0 2-1,-5 13 173,2 1-1,-4 29 0,-3 18 157,8-47-285,1 0-1,1 1 1,0-1 0,4 30 0,-1 7 130,-2-43-153,0 0 0,1 0 0,0 0 0,6 24 0,-5-27-41,0-1-1,-1 1 1,0 0 0,-1-1-1,0 1 1,-2 16-1,0 5 76,2-30-102,0 0 23,0-1 0,0 0 0,0 0 0,0 1 0,0-1 0,0 0 0,0 0 1,-1 0-1,1 1 0,0-1 0,0 0 0,0 0 0,0 1 0,0-1 0,0 0 0,-1 0 0,1 0 0,0 0 0,0 1 0,0-1 0,0 0 0,-1 0 0,1 0 0,0 0 0,0 0 0,0 0 0,-1 1 0,1-1 0,0 0 0,0 0 0,-1 0 0,1 0 0,0 0 0,0 0 0,-1 0 0,1 0 0,0 0 0,0 0 0,0 0 1,-1 0-1,1 0 0,0 0 0,0 0 0,-1-1 0,1 1 0,0 0 0,0 0 0,0 0 0,-1 0 0,1 0 0,0 0 0,0-1 0,0 1 0,-1 0 0,1 0 0,0 0 0,0 0 0,0-1 0,0 1 0,0 0 0,0 0 0,-1 0 0,1-1 0,0 1 0,0-1 0,3 0 56,4-3 84,-15 2-74,6 2 35,2 4-67,-1 12-78,1-16 41,0 0 1,0 0 0,0 1-1,0-1 1,0 0 0,0 0-1,0 0 1,0 1 0,0-1-1,0 0 1,0 0 0,0 0-1,0 1 1,-1-1-1,1 0 1,0 0 0,0 0-1,0 0 1,0 1 0,0-1-1,-1 0 1,1 0 0,0 0-1,0 0 1,0 0 0,-1 0-1,1 0 1,0 1-1,0-1 1,0 0 0,-1 0-1,1 0 1,0 0 0,0 0-1,0 0 1,-1 0 0,1 0-1,0 0 1,0 0 0,-1 0-1,1 0 1,0 0-1,0 0 1,0-1 0,-1 1-1,1 0 1,0 0 0,0 0-1,0 0 1,-1 0 0,30-54-7407,-15 13-2519,-5 27 6561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6.0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248 1 464,'21'0'15502,"-29"0"-15392,8 0-167,-1 0 78,0 0 0,1 1-1,-1-1 1,0 0 0,1 0-1,-1 1 1,1-1 0,-1 0-1,0 1 1,1-1-1,-1 1 1,1-1 0,-1 1-1,1-1 1,-1 1 0,1-1-1,0 1 1,-1 0 0,1-1-1,0 1 1,-1 0 0,1-1-1,-1 2 1,1-1-6,0 0 1,-1 0-1,1 0 0,-1 0 1,1 0-1,-1 0 1,0 0-1,1 0 0,-1 0 1,0 0-1,0-1 1,1 1-1,-1 0 1,0-1-1,0 1 0,0 0 1,0-1-1,0 1 1,0-1-1,0 1 0,0-1 1,0 0-1,0 1 1,-1-1-1,1 0 0,-1 0 1,-2 2 36,1-1-1,0 1 1,-1 0-1,1 0 1,0 0 0,0 0-1,0 1 1,0-1 0,-4 6-1,-18 14 81,-22 22 61,44-42-187,-1 1 0,1-1 0,0 1 0,0-1 0,0 1 0,0 0 0,1 0 0,-1 0 0,-2 5 0,4-7-5,1 0 1,-1 0-1,1 0 0,-1 0 0,1 0 0,-1 0 0,0 0 0,0 0 1,1-1-1,-1 1 0,0 0 0,0-1 0,0 1 0,0 0 0,0-1 1,0 1-1,0-1 0,0 1 0,0-1 0,-1 1 0,-1 0 6,1 1 0,0 0 0,0 0 0,0 0-1,0 0 1,0 0 0,1 1 0,-1-1 0,1 0 0,-1 1-1,-1 3 1,3-5 5,0-1-1,0 1 0,-1-1 0,1 1 1,0-1-1,-1 1 0,1-1 1,0 1-1,-1-1 0,1 1 0,-1-1 1,1 0-1,-1 1 0,1-1 1,-1 0-1,1 1 0,-1-1 0,1 0 1,-1 1-1,1-1 0,-1 0 1,0 0-1,1 0 0,-1 0 0,1 0 1,-1 1-1,0-1 0,1 0 1,-1 0-1,1-1 0,-1 1 0,0 0 1,1 0-1,-1 0 0,1 0 1,-2-1-1,2 1 0,-1 0 1,1 0-1,0 0 1,-1 0-1,1-1 0,-1 1 1,1 0-1,-1 0 1,1 0-1,-1 0 0,1 0 1,-1 0-1,1 1 1,0-1-1,-1 0 1,1 0-1,-1 0 0,1 0 1,-1 0-1,1 1 1,0-1-1,-1 0 0,1 0 1,-1 1-1,1-1 1,0 0-1,-1 0 0,1 1 1,0-1-1,-1 1 1,1 0 68,-2-1-70,-5 0-1,5 0 774,35 19-713,-29-17-67,0 0-1,-1 0 0,1 1 1,0-1-1,-1 1 0,1 0 1,2 3-1,28 19 47,-27-23-44,0 1 0,0 0 0,-1 0 0,1 0 0,-1 1 0,0 0 0,0 0 0,0 1 0,-1 0 1,1 0-1,-1 0 0,7 10 0,2 2-12,-13-16 6,1 1 0,-1-1-1,1 1 1,-1-1 0,0 1 0,0 0 0,0-1 0,0 1 0,0 0 0,0 0 0,0 0 0,0-1 0,-1 1 0,1 0 0,-1 0 0,0 0 0,1 0 0,-1 4 0,0-4-2,1 0 0,0-1 0,0 1 1,0 0-1,0-1 0,0 1 0,0 0 0,0-1 0,0 0 0,0 1 0,1-1 0,-1 0 0,1 1 1,-1-1-1,4 2 0,6 8-142,-4-3-587,-7-8 671,0 0 1,0 0-1,-1 0 1,1 0 0,0 0-1,0-1 1,0 1-1,0 0 1,0 0-1,-1 0 1,1 0 0,0 0-1,0 0 1,0 0-1,0 0 1,0 1-1,-1-1 1,1 0 0,0 0-1,0 0 1,0 0-1,0 0 1,0 0-1,0 0 1,-1 0 0,1 0-1,0 0 1,0 0-1,0 0 1,0 1-1,0-1 1,0 0 0,0 0-1,-1 0 1,1 0-1,0 0 1,0 0-1,0 1 1,0-1 0,0 0-1,0 0 1,0 0-1,0 0 1,-23-17-15819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6.2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1 401 196,'0'0'3931,"1"-12"-3202,0 12-602,-1 0 1,1 0 0,-1 0-1,0 0 1,1 0 0,-1 0-1,1 0 1,-1 0 0,0 0-1,1-1 1,-1 1 0,0 0-1,1 0 1,-1 0 0,0 0-1,1-1 1,-1 1 0,0 0-1,1 0 1,-1-1 0,0 1-1,0 0 1,1 0 0,-1-1-1,0 1 1,0 0 0,1-1-1,-1 1 1,0 0 0,0-1-1,0 1 1,0 0-1,0-1 1,0 1 0,1-1-1,-1 1 1,0 0 0,0-1-1,0 1 1,0-1 0,0 1-1,0 0 1,-1-1 0,1 1-1,0 0 1,0-1 0,0 0-1,0 1-115,0 0-1,-1-1 0,1 1 0,0 0 1,0-1-1,0 1 0,0 0 0,0-1 1,0 1-1,0 0 0,0-1 0,0 1 1,0-1-1,0 1 0,0 0 0,0-1 1,1 1-1,-1 0 0,0-1 0,0 1 1,0 0-1,0-1 0,1 1 1,-1 0-1,0 0 0,0-1 0,0 1 1,1 0-1,-1-1 0,0 1 0,1 0 1,-1 0-1,0 0 0,1-1 0,-1 1 1,0 0-1,1 0 0,-1 0 0,0 0 1,1 0-1,-1 0 0,0 0 0,1 0 1,-1 0-1,0 0 0,1 0 0,3-30 2914,-3 29-2916,1 1 1,-1-1 0,0 0 0,1 0 0,-1 0-1,0 0 1,0-1 0,0 1 0,0 0-1,0 0 1,0-1 0,0 1 0,0 0-1,-1-1 1,1 1 0,0-1 0,-1 1 0,1-1-1,-1 0 1,0 1 0,0-1 0,1-2-1,2-2 41,-2 6-37,-1-1 1,1 0-1,0 1 0,-1-1 0,1 0 0,-1 0 1,1 0-1,-1 0 0,1 1 0,-1-1 0,0 0 1,1 0-1,-1 0 0,0 0 0,0 0 1,0 0-1,1 0 0,-1 0 0,0-1 0,9-19 348,-7 20-341,-1-1-1,0 0 1,0 0-1,0 1 1,0-1 0,0 0-1,0 0 1,0 0-1,-1 0 1,1 0-1,0-4 1,3 0 62,3-7 2,25-17 152,-30 27-229,0 1-1,0 0 1,0 0 0,0 0-1,0 0 1,0 0 0,1 0 0,-1 1-1,0-1 1,1 1 0,4-3-1,-4 3 1,1 0 0,-1-1 0,1 1 0,-1-1-1,0 0 1,0 0 0,0 0 0,4-4 0,6-4 35,59-32-19,-69 40-18,-1 0 0,1 0 0,0 0 0,0 1 1,1-1-1,-1 0 0,0 1 0,1 0 1,-1 0-1,1 0 0,-1 0 0,1 0 1,-1 1-1,6 0 0,25-14 44,-26 12-44,26-12 63,-8 13 62,-26 1-130,0 1 0,1-1 0,-1 0 0,1 0 0,0 1-1,-1-1 1,1 0 0,-1 0 0,1 0 0,-1 0 0,1 0 0,-1 0 0,1 0 0,0 0-1,-1 0 1,1 0 0,-1 0 0,1 0 0,-1 0 0,1 0 0,-1-1 0,1 1 0,-1 0 0,1 0-1,-1-1 1,1 1 0,-1 0 0,1 0 0,-1-1 0,1 1 0,-1-1 0,1 1 0,-1 0-1,0-1 1,1 1 0,-1-2 0,35-5 538,26 1-165,-44 2-345,-11 2-28,0 1 1,0-1-1,0 1 0,0 0 0,0 0 0,1 1 1,-1-1-1,7 2 0,-6-1-3,38 0 61,-4-6 28,-39 6-94,39 6 228,-5 6-213,57 0 186,-89-11-199,5 3-1,43 9 60,-20 1 121,-30-13-170,0 0-1,0 0 0,0 0 0,0 0 0,0 0 1,0 0-1,0 0 0,0 0 0,0-1 0,0 1 1,0-1-1,0 0 0,3 1 0,-3-1 0,0 0 5,21 7 12,-16-3-20,47 14 59,-52-17-44,10 5-22,-11-6 7,-1 0 0,0 0-1,0 0 1,1-1 0,-1 1 0,0 0 0,0 0 0,0 0-1,1 0 1,-1 0 0,0 0 0,1 0 0,-1 0-1,0 0 1,0 0 0,1 0 0,-1 0 0,0 0-1,0 1 1,0-1 0,1 0 0,-1 0 0,0 0 0,0 0-1,1 0 1,-1 0 0,0 1 0,0-1 0,0 0-1,1 0 1,-1 0 0,0 0 0,0 1 0,0-1 0,0 0-1,0 0 1,1 1 0,-1-1 0,0 0 0,0 0-1,0 0 1,0 1 0,0-1 0,0 0 0,0 1-1,0-1 1,0 0 0,0 0 0,0 1 0,1-1 0,-1 0 0,0 0 0,0 1 0,0-1 0,0 0 0,0 0 0,1 0 0,-1 1-1,0-1 1,0 0 0,0 0 0,1 0 0,-1 0 0,0 0 0,0 1 0,1-1 0,-1 0 0,0 0 0,0 0 0,1 0 0,-1 0-1,0 0 1,0 0 0,1 0 0,-1 0 0,0 0 0,0 0 0,1 0 0,-1 0 0,0 0 0,0 0 0,1 0 0,-1 0-1,0 0 1,0 0 0,1 0 0,-1-1 0,0 1 0,0 0 0,0 0 0,1 0 0,-1 0 0,0-1 0,0 1 0,0 0 0,1 0-1,-1 0 1,0-1 0,52 49 456,-48-36-261,7 1-180,-4-8-11,-5-4 4,-1-1 0,0 0-8,-1 0 0,0-1 0,0 1 0,0 0 0,1 0 0,-1 0 0,0 0 1,0 0-1,0 0 0,1 0 0,-1 0 0,0 0 0,0 0 0,1 0 0,-1 0 0,0 0 0,0 0 1,1 0-1,-1 0 0,0 0 0,0 0 0,1 0 0,-1 0 0,0 0 0,0 0 0,1 0 0,-1 0 1,0 0-1,0 0 0,0 1 0,1-1 0,-1 0 0,0 0 0,0 0 0,0 0 0,0 1 1,1-1-1,-1 0 0,0 0 0,0 0 0,0 1 0,0-1 0,0 0 0,0 0 0,0 1 0,0-1 1,1 0-1,-1 0 0,0 1 0,0-1 0,0 0 0,0 0 0,0 1 0,0-1 0,0 0 0,-1 0 1,1 1-1,0-1-1,0 0 1,0 1 0,0-1 0,0 0 0,0 0 0,0 1 0,0-1 0,0 0 0,0 0 0,0 1 0,0-1 0,0 0-1,0 0 1,0 1 0,0-1 0,0 0 0,1 0 0,-1 0 0,0 1 0,0-1 0,0 0 0,0 0 0,0 0-1,1 1 1,-1-1 0,0 0 0,0 0 0,0 0 0,1 0 0,-1 1 0,0-1 0,0 0 0,0 0 0,1 0-1,-1 0 1,0 0 0,0 0 0,1 0 0,-1 0 0,0 0 0,0 0 0,1 0 0,-1 0 0,0 0 0,0 0-1,0 0 1,1 0 0,-1 0 0,0 0 0,0 0 0,1 0 0,-1 0 0,0 0 0,0 0 0,1 0 0,-1-1-1,0 1 1,15 19 40,-9-14-31,-1 1 1,1 0 0,-1-1 0,0 2-1,0-1 1,4 8 0,-3-6-2,-4-7-8,-1 0 0,0 0 0,0 0 0,0 0 0,0 0-1,0 0 1,0 1 0,0-1 0,0 0 0,-1 0 0,1 1 0,0-1 0,-1 0 0,1 1 0,-1-1-1,1 1 1,-1-1 0,0 1 0,0-1 0,1 1 0,-1-1 0,0 3 0,0-3 12,1 0-33,1 0 24,-1 1 0,1-1 0,-1 1 1,1-1-1,-1 1 0,1-1 0,-1 1 0,0 0 1,0-1-1,0 1 0,0 0 0,0 0 0,-1 0 0,1 0 1,0 0-1,-1 0 0,0 0 0,1 0 0,-1 0 1,0 3-1,3-6-1,2 9 2,0 4-11,-1-10 3,-3-2 5,-1 0 0,0 0-1,1 0 1,-1 1 0,0-1 0,1 0-1,-1 0 1,0 0 0,0 1 0,1-1-1,-1 0 1,0 1 0,0-1 0,1 0 0,-1 0-1,0 1 1,0-1 0,0 0 0,0 1-1,0-1 1,1 1 0,-1-1 0,0 0 0,0 1-1,0-1 1,0 0 0,0 1 0,0-1-1,0 0 1,0 1 0,0-1 0,0 1 0,-1-1-1,1 0 1,0 1 0,0-1 0,0 1-1,8 12 54,-7-12-45,1 0-1,-1 0 1,0 1 0,0-1-1,0 0 1,0 1-1,0-1 1,-1 1 0,1-1-1,0 1 1,-1-1-1,1 1 1,-1 0 0,1 1-1,5 6 28,-6-9-36,0 0 0,0 0 0,0 0 1,0-1-1,0 1 0,0 0 0,0 0 0,0 0 1,0 0-1,0 0 0,1 0 0,-1 0 0,0 0 1,0 0-1,0 0 0,0 0 0,0-1 0,0 1 0,1 0 1,-1 0-1,0 0 0,0 0 0,0 0 0,0 0 1,0 0-1,0 0 0,1 0 0,-1 0 0,0 0 1,0 0-1,0 0 0,0 1 0,0-1 0,0 0 0,1 0 1,-1 0-1,0 0 0,0 0 0,0 0 0,0 0 1,0 0-1,0 0 0,0 0 0,0 0 0,0 0 1,1 1-1,-1-1 0,0 0 0,0 0 0,0 0 1,0 0-1,0 0 0,0 0 0,0 1 0,0-1 0,0 0 1,0 0-1,0 0 0,0 0 0,0 0 0,0 0 1,0 1-1,0-1 0,0 0 0,0 0 0,0 0 1,0 0-1,0-2 135,0-13-2256,0 14 1380,0-1 0,0 0 0,-1 1 0,1-1 0,0 0 1,-1 1-1,1-1 0,-1 0 0,1 1 0,-1-1 0,0 1 0,0-1 0,0 1 0,-1-2 1,0-3-2707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7.6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0 267 368,'0'-2'15389,"0"4"-15571,22-7 1265,12 10-489,38 19 440,-70-24-1007,42 18 141,-37-16-145,-1 0 0,0 0-1,0 0 1,1 0 0,-1-1 0,1 0-1,9 0 1,-14-1-16,22 5 123,-16-4-133,-7-1 2,-1-1 1,1 1 0,0 0-1,0 0 1,0 0 0,-1 0-1,1 0 1,0 0 0,0 0 0,-1 0-1,1 0 1,0 1 0,0-1-1,-1 0 1,1 0 0,0 1-1,0-1 1,-1 0 0,1 1-1,0-1 1,-1 1 0,1-1-1,-1 1 1,1-1 0,0 1 0,-1-1-1,1 1 1,-1 0 0,0-1-1,1 1 1,-1 0 0,1 1-1,-1-1 12,2-1-3,5 0-3,-5 0-3,41 0 366,-44-1-359,0 1 0,0-1 0,1 1 0,-1-1-1,0 0 1,0 1 0,1-1 0,-1 0-1,0 0 1,1 0 0,-1 0 0,1 1 0,-1-1-1,1 0 1,-1 0 0,1 0 0,0 0-1,-1 0 1,1 0 0,0 0 0,0 0 0,0 0-1,0 0 1,0 0 0,0 0 0,0 0-1,0-2 1,1-39 9,-1 32 3,0 2-17,0 3-10,0 0 0,0 0 0,0 0 1,0 0-1,1 0 0,0 0 0,0 0 1,0 0-1,4-9 0,-4 12 5,0-1-1,0 1 1,0-1 0,0 0-1,-1 0 1,1 1-1,-1-1 1,0 0 0,0 0-1,0 0 1,0 1-1,0-1 1,-1-3 0,0 4-1,1 0 0,0 0 0,-1 0-1,1 0 1,0 0 0,0 0 0,0 0 0,1 0 0,-1 0 0,0 0 0,1 0 0,-1 0 0,1 0 0,0 0 0,-1 0 0,1 0 0,2-2-1,-2-2 2,1 1-1,-2-1 0,1 0 0,0 1 0,-1-1 0,0 1 0,-1-1 1,0-7-1,0-1 14,1 13 52,0 0-50,0-3-10,11-26-88,-11 29 124,-13-6-2219,7 8 568,0-1 0,1 1-1,-1 0 1,0 0 0,1 0 0,-1 1 0,-8 4 0,-6 0-1673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5.05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1348 8 400,'0'9'5980,"2"-6"-6448,-2-3 482,0 0 0,1 0 0,-1 0-1,0 0 1,1 0 0,-1 0 0,1 0 0,-1 0 0,0-1 0,1 1 0,-1 0 0,0 0-1,1 0 1,-1 0 0,0-1 0,1 1 0,-1 0 0,0 0 0,0 0 0,1-1 0,-1 1-1,0 0 1,0-1 0,1 1 0,-1 0 0,0 0 0,0-1 0,0 1 0,1-1 0,-1 1-1,0 0 1,0-1 0,0 1 0,0 0 0,0-1 0,0 1 0,0 0 0,0-1-1,0 1 1,0-1 0,0 1 0,0 0 0,0-1 0,0 1 0,0 0 0,-1-1 520,10-4 5220,-9 4-5632,-4 0 1053,10 7 391,-6-5-1474,-6-2 108,12 7 154,-36-10 469,17 22-592,13-18-228,0 1 0,0-1 0,0 0 0,0 1 0,0-1 0,-1 0 0,1 0 0,0 1 0,0-1 0,0 0 0,0 1 0,-1-1 0,1 0 0,0 0 0,0 1 0,-1-1 0,1 0 0,0 0 0,0 0 0,-1 1 0,1-1 0,0 0 0,-1 0 0,1 0 0,0 0 0,-1 0 0,1 0 0,0 1 0,-1-1 0,1 0 1,0 0-1,-1 0 0,0 0 8,1 0 1,-1 0 0,0 0 0,1 0-1,-1 0 1,1 1 0,-1-1 0,1 0-1,-1 0 1,0 1 0,1-1 0,-1 0-1,1 1 1,-1-1 0,1 0 0,0 1 0,-1-1-1,1 1 1,-1-1 0,1 1 0,0-1-1,-1 1 1,1-1 0,0 1 0,0-1-1,-1 1 1,1 0 0,0-1 0,0 1-1,0-1 1,0 1 0,0 0 0,0-1-1,0 1 1,0 0 0,0 0-81,-2 0 36,0 0 57,1 1 1,-1-1-1,1 0 0,-1 1 0,1-1 0,-1 1 1,1-1-1,0 1 0,0-1 0,0 1 0,0 0 1,0 0-1,0 0 0,1-1 0,-2 4 0,-2 1 22,4-6-40,-1 0 0,1 1-1,-1-1 1,1 1 0,-1 0-1,1-1 1,-1 1 0,1-1-1,0 1 1,-1 0-1,1-1 1,0 1 0,-1 0-1,1-1 1,0 1 0,0 0-1,0-1 1,-1 1-1,1 0 1,0 0 0,0 1-1,0 9 67,-11-7 330,10-4-390,-1 1 0,1-1 1,0 0-1,0 0 0,0 1 0,0-1 0,0 0 1,0 1-1,0-1 0,0 1 0,0 0 1,0-1-1,0 1 0,0 0 0,0-1 0,1 1 1,-1 0-1,0 0 0,0 0 0,0 1 0,1-1 49,-34 24 397,5-20-200,27-5-259,-32 17 1179,14-10-881,19-7-293,-7 0-1,5 1 20,-1-1 0,1 1 0,-1-1 0,0 1 0,1 0 0,-1 0 0,1 1 0,-4 1 0,-22 6 484,27-9-303,-2 0-174,0 0 0,0 1 0,0 0 0,0 0 0,0 0 0,0 0 0,0 0 0,0 1 0,-5 3 0,-52 11 573,59-15-489,-5 2-79,0-1 0,0 0-1,0-1 1,0 1-1,0-1 1,-14 0-1,20-1-28,-1 1 3,-5 3-6,-19 3 65,19-7-65,5 0 10,1 1 9,0 0 1,0 0-1,-1 0 1,1-1 0,0 1-1,-1 0 1,1-1-1,-1 1 1,1-1-1,-1 1 1,1-1-1,-1 0 1,1 0-1,-1 0 1,0 0-1,1 0 1,-1 0 0,1 0-1,-1 0 1,1-1-1,-2 1 1,-5-1-19,6 1 3,2 1 1,0-1-8,0 1 0,0-1 0,0 0 0,0 0 0,0 1 1,0-1-1,0 0 0,0 0 0,0 0 0,0 1 0,-1-1 1,1 0-1,0 0 0,0 0 0,0 1 0,0-1 1,0 0-1,-1 0 0,1 0 0,0 0 0,0 0 0,0 0 1,-1 1-1,1-1 0,0 0 0,0 0 0,0 0 1,-1 0-1,1 0 0,0 0 0,0 0 0,-1 0 0,1 0 1,0 0-1,0 0 0,-1 0 0,1 0 0,0 0 0,0 0 1,0 0-1,-1 0 0,1 0 0,0 0 0,0-1 1,0 1-1,-1 0 0,1 0 0,0 0 0,0 0 0,0 0 1,-1 0-1,1-1 0,0 1 0,0 0 0,0 0 0,0 0 1,0-1-1,0 1 0,-1 0 0,1-1 1,0 1-1,0 0 1,0 0-1,0 0 1,-1-1-1,1 1 1,0 0-1,0 0 1,0 0-1,0-1 1,-1 1-1,1 0 1,0 0-1,0 0 1,-1 0-1,1 0 1,0 0 0,0-1-1,0 1 1,-1 0-1,1 0 1,0 0-1,-1 0 1,1 0-1,0 0 1,0 0-1,-1 0 1,1 0-1,0 0 1,0 0-1,-1 0 1,1 0-1,0 0 1,0 0-1,-1 1 1,1-1-1,0 0 1,0 0-1,0 0 1,-1 0-1,1 0 1,0 1-1,0-1 1,0 0-1,-1 0 1,1 0-1,0 0 1,0 1 0,0-1-1,0 0 1,-1 0-1,1 1 1,0-1-1,0 0 1,0 0-1,0 1 1,0-1-1,0 0 1,0 0-1,0 1 1,0-1-1,0 1 150,-34 6 178,27-3-330,5-3 10,-32 5 164,5-6 209,27 0-376,-39 7 14,39-7 30,2-1-47,-1 1 0,1 0 0,0 0-1,0 0 1,-1 0 0,1 0 0,0 0-1,-1 0 1,1 0 0,0 0 0,0 0-1,-1 0 1,1 0 0,0 0 0,-1 0-1,1 0 1,0 0 0,0 0 0,-1 0-1,1 0 1,0 0 0,-1 0 0,1 0-1,0 1 1,0-1 0,-1 0 0,1 0-1,0 0 1,0 0 0,0 1 0,-1-1-1,1 0 1,0 0 0,0 1 0,0-1-1,-1 0 1,1 0 0,0 1 0,-1-3-1,-33 7 461,-27-11-343,59 6-122,0 0 11,-1 1-1,1-1 0,0 0 0,-1 0 1,1 0-1,-1 0 0,1 0 1,-1 0-1,1-1 0,0 1 0,-1-1 1,-2-1-1,-13-2 86,-7-8-5,24 13-80,0-1 0,0 0 0,0 0-1,0 0 1,0 0 0,0-1 0,0 1 0,0 0 0,0 0 0,1-1 0,-1 1 0,0 0 0,0-1 0,0 1 0,0-1 0,0 1 0,1-1-1,-1 1 1,0-1 0,-1 0 0,-10-5 191,4 1-186,7 5-13,1-1 0,0 1 0,-1-1 0,1 1 0,-1-1 0,1 1 0,-1-1 0,0 1 0,1 0 0,-1-1 0,1 1 0,-1 0 0,0-1 0,1 1 0,-1 0 0,0 0 0,1-1 0,-1 1 0,0 0 0,1 0 0,-2 0 0,-18-6 19,20 4-12,0-1-6,-9 2-6,8 1-13,-2-1 0,2 0 24,-1-1 0,1 1 0,-1 0 0,0 0 0,1 0 0,-1 1 0,0-1 0,0 0 1,0 1-1,0-1 0,0 1 0,0-1 0,-3 1 0,3-1 0,0-3-5,-5 3-1,5 1-4,2-1 1,0-1 3,-1 1 0,0 0 1,-1 0-1,1-1 0,0 1 0,0 0 0,0 0 0,-1 0 1,1 0-1,0 1 0,-1-1 0,1 0 0,-1 0 0,1 1 0,-1-1 1,1 1-1,-1-1 0,0 1 0,1 0 0,-3 0 0,2 0 2,-28-12 22,28 11-20,2-4-6,-2 4-1,-5 1 2,5-1-3,2-3-2,-2 3 9,-5 1 4,5 0-1,0-1-4,-5-3 6,5 3-2,2 0-6,-1-3 5,-6 3-5,-26-17-11,31 17 15,2-3-3,-1 3 2,-7 1 0,7 0-6,-1 0 3,-5-1 0,5-3 0,0 3-4,-5 0 1,5-3 3,2 3 2,0 0-5,0-3 6,0 3 0,-2 1-6,-5 0 6,5 0-5,0-12-3,-5 12 6,-7-18-39,14 17 38,-1 1-1,1 0 1,-1 0 0,1 0-1,-1 0 1,1 0 0,0 0 0,-1 0-1,1-1 1,0 1 0,-1 0 0,1 0-1,-1-1 1,1 1 0,0 0 0,0 0-1,-1-1 1,1 1 0,0 0 0,-1-1-1,1 1 1,0-1 0,0 1 0,0 0-1,0-1 1,-1 1 0,1-1 0,0 1-1,0 0 1,0-1 0,0 1-1,0-1 1,0 1 0,0 0 0,0-2-1,0 1 41,-2-11-92,0 13 53,2-1-1,0 0 0,-1 0 0,1 0 1,0 0-1,-1 0 0,1 0 1,0 0-1,-1 0 0,1-1 0,0 1 1,0 0-1,-1 0 0,1 0 1,0 0-1,-1 0 0,1 0 1,0-1-1,0 1 0,-1 0 0,1 0 1,0 0-1,0-1 0,-1 1 1,1 0-1,0 0 0,0 0 0,0-1 1,0 1-1,-1 0 0,1-1 1,0 1-1,0 0 0,0 0 1,0-1-1,0 1 0,0 0 0,0-1 1,0 1-1,0 0 0,0-1 1,0 1-1,0 0 0,0-1 0,0 1 1,0 0-1,0 0 0,0-1 1,0 1-1,0 0 0,0-1 1,1 1-1,-1 0 0,0-1 0,0 0 5,0 0 1,0-3 3,0 3 24,0 1-34,0 0 0,1 0 0,-1-1-1,0 1 1,0 0 0,0 0 0,0-1 0,0 1 0,0 0-1,0 0 1,0 0 0,0-1 0,0 1 0,0 0 0,1 0-1,-1-1 1,-1 1 0,1 0 0,0 0 0,0-1 0,0 1-1,0 0 1,0 0 0,0 0 0,0-1 0,0 1 0,0 0-1,0 0 1,0 0 0,-1-1 0,1 1 0,0 0 0,0 0-1,0 0 1,0-1 0,-1 1 0,1 0 0,0 0 0,0 0-1,0 0 1,-1 0 0,1 0 0,0-1 0,0 1 0,0 0-1,-1 0 1,1 0 0,0 0 0,0 0 0,-1 0 0,1 0-1,0 0 1,0 0 0,-1 0 0,1 0 0,0 0 0,-1 0 1,1 0 0,0 0-1,0 0 1,-1 0-1,1 0 1,0 0-1,0 0 1,-1 0 0,1 0-1,0 0 1,0 0-1,-1 0 1,1 0-1,0 0 1,0 0 0,0-1-1,-1 1 1,1 0-1,0 0 1,0 0-1,0 0 1,-1-1 0,1 1-1,0 0 1,0 0-1,0 0 1,0-1-1,0 1 1,-1 0 0,1 0-1,0 0 1,0-1-1,0 1 1,0 0-1,0 0 1,0-1 0,0 1-1,0 0 1,0 0-1,0-1 1,0 1-1,0 0 1,0 0 0,0-1-1,0 1 1,0 0-1,0 0 1,0-1-1,1 1 1,-1 0 0,0 0-1,0 0 1,0-1-1,0 1 1,-6 0-98,11 0 92,-4 0 134,-14 8-9575,-18 14-3569,11-16 9305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9.0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86 346 192,'-1'25'6717,"-8"-23"-5610,0 0 6488,7-11-7163,2 7-394,-1 2-23,1-1 1,0 0-1,-1 1 1,1-1 0,0 0-1,0 0 1,-1 0-1,1 1 1,0-1-1,0 0 1,0 0-1,0 0 1,0 1-1,0-1 1,0 0-1,0 0 1,1 0 0,-1 1-1,0-1 1,0 0-1,1 0 1,-1 0-1,0 1 1,1-1-1,-1 0 1,1 1-1,-1-1 1,1 0 0,-1 1-1,1-1 1,0 0-1,6-12 328,-7 6-80,0 5-231,0 1 0,1-1 0,-1 1 0,0-1 0,0 1 0,0-1 0,0 1 0,-1-1 0,1 1 0,0-1 0,0 1 0,-1-1 0,1 1 0,-1 0 0,0-1 0,1 1 0,-1 0 0,0-1 0,0 1 0,1 0 0,-3-2 0,2 2-27,1 1 0,0-1 1,-1 1-1,1 0 0,0-1 1,0 1-1,-1-1 1,1 1-1,0-1 0,0 1 1,0-1-1,-1 1 0,1-1 1,0 1-1,0-1 0,0 0 1,0 1-1,0-1 1,0 1-1,0-1 0,0 1 1,1-1-1,-1 1 0,0-1 1,0 1-1,1-1 0,-3-12 55,1 12-56,0 0 1,0 0-1,0-1 1,1 1-1,-1-1 1,0 1-1,1 0 1,-1-1-1,1 1 1,-1-1-1,1 0 1,0 1-1,-1-1 0,1-2 1,0 4-3,0-5 11,-1 0 1,1 0 0,1 0 0,-1 1 0,1-1 0,-1 0 0,2 0 0,-1 0 0,0 1 0,3-6 0,-2 8-28,-7-9-1,-1-3 306,7 3-229,-1 11-33,0-1 0,1 0-1,-1 0 1,0 0 0,1 0-1,-1 0 1,0 0 0,0 0-1,0 0 1,0 0 0,0 0 0,0 0-1,0 0 1,0 0 0,0 0-1,-1 0 1,1 0 0,0 0-1,-1 0 1,1 0 0,-1 0-1,1 0 1,-1 1 0,1-1 0,-1 0-1,1 0 1,-1 0 0,0 1-1,0-1 1,1 0 0,-1 1-1,0-1 1,-1 0 0,0 1-3,3-19-32,0 19 10,-1-1 0,0 0 0,0 1 0,0-1 0,0 0 1,0 1-1,0-1 0,0 0 0,0 1 0,-1-1 0,1 1 0,0-1 1,0 0-1,0 1 0,-1-1 0,1 1 0,0-1 0,-1 0 0,1 1 1,-1-1-1,1 1 0,0-1 0,-1 1 0,1-1 0,-1 1 0,1 0 1,-1-1-1,1 1 0,-1 0 0,0-1 0,1 1 0,-2 0 0,-1-25 167,1 25-173,-4-2-16,5-13-3,0 15 30,0 0-1,1-1 1,-1 1-1,1 0 0,-1-1 1,0 1-1,1-1 0,-1 1 1,1-1-1,-1 1 1,1-1-1,-1 1 0,1-1 1,0 1-1,-1-1 0,1 0 1,0 1-1,-1-1 1,1 0-1,0 1 0,0-1 1,-1 0-1,1 1 0,0-2 1,-6-4 107,10 7-22,-2-1-106,-4 0-1,-5 0 11,5 0 0,6 1-4,-3 0 12,0-1 0,0 1 0,0-1 0,0 1 0,0 0 0,0-1-1,0 0 1,0 1 0,0-1 0,0 0 0,1 1 0,-1-1 0,0 0 0,0 0-1,0 0 1,0 0 0,0 0 0,1 0 0,-1-1 0,0 1 0,0 0 0,2-1 0,20 0 11,-3 3 15,-18-2-9,10 0 5,-5 0-22,0-2 13,8-2 8,-13 4-30,0 0-8,5 0 9,-5 0-1,-1 0 2,7 0 3,45 6 110,-51-6-106,20-5 40,-22 4-40,34 1 12,-31 0-12,0 1 0,0-1 0,1 0-1,-1 0 1,0 0 0,0-1 0,0 1-1,0-1 1,1 0 0,-1 0 0,3-1 0,-6 1-4,13 7 29,-12-6-35,4 0 2,0 0 0,0 0 0,0 0 0,0 1 0,0 0 0,7 2 1,-5-2 1,-5-1-4,9 7-16,-2-8 20,-8 1 44,-1-1-36,0-3-2,0 3 26,11 6-562,-5-10-632,-10 0-2149,-19-2-9132,12 1 9074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6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65 509 288,'0'0'965,"-11"-7"3473,11 8-4401,0-1-1,0 0 0,0 0 1,0 0-1,0 0 0,0 0 1,0 0-1,0 1 1,0-1-1,0 0 0,0 0 1,0 0-1,0 0 1,0 0-1,0 0 0,0 1 1,0-1-1,0 0 0,0 0 1,0 0-1,0 0 1,0 0-1,-1 0 0,1 0 1,0 1-1,0-1 0,0 0 1,0 0-1,0 0 1,0 0-1,0 0 0,0 0 1,-1 0-1,1 0 1,0 0-1,0 0 0,0 0 1,0 0-1,0 0 0,0 0 1,-1 0-1,1 0 1,0 0-1,0 0 0,0 0 1,0 0-1,0 0 1,-1 0-1,1 0 0,0 0 1,0 0-1,0 0 0,0 0 1,0 0-1,-1 0 1,-9-7 1143,-6-1 999,15 8-1624,-16 2 1767,12 1-1243,18-2-718,-12-1-341,1-1 235,-7-15 281,5 15-430,0 9 315,0-5-269,0-8 1720,1 4-1853,1 0 0,0 0-1,-1 0 1,0 0 0,1 0 0,-1-1-1,0 1 1,0-1 0,1 1 0,-1-1-1,0 1 1,-1-1 0,1 0 0,1-2-1,2-3 55,9-8 5,0 0 0,15-27-1,15-19 77,-36 52-152,-1 1-1,2 0 0,-1 0 1,1 1-1,11-9 0,-11 10 8,7-7 65,1 1 0,29-17-1,-8 6 596,-21 13-734,1 0 1,29-13-1,4 0 59,10-2 46,48-11-17,-93 33-16,0 0 0,1 1 0,0 1 1,-1 1-1,20 1 0,14 0 3,81-13 4,-93 14 19,-29 0-31,-1-2 1,1 1-1,0-1 1,0 0-1,0-1 1,15-2-1,-7 0 88,-1 1 1,30 0-1,149-11 427,-33 7 543,12-6-716,-107 18-346,8 0 16,-58-6-11,-11 0-1,-1-1 1,1 1-1,-1 1 0,1-1 1,-1 1-1,1 0 0,-1 0 1,0 0-1,1 0 1,-1 1-1,0 0 0,0 0 1,0 0-1,5 4 0,2 0 20,1 0-1,0 0 0,0-1 1,0-1-1,0 0 0,1-1 1,0 0-1,21 2 0,6 8 36,-34-10-45,0 0 0,0 0 0,0-1 0,0 0 0,1-1 0,9 2 0,28 10-155,-27-4 215,1-1-1,0-1 1,38 10 0,-46-13-68,0 0-1,-1 0 0,0 1 1,17 12-1,7 4-123,-22-15 88,0 0-1,0-1 0,1-1 0,-1 1 1,1-2-1,0 0 0,16 2 0,-26-5 36,0 0-1,0 1 0,0-1 1,0 1-1,0-1 0,0 1 0,0 0 1,0 0-1,-1 0 0,1 0 1,0 0-1,0 0 0,-1 0 1,1 1-1,-1-1 0,1 0 0,-1 1 1,0 0-1,1-1 0,1 4 1,15 12-94,10 7 305,-25-21-221,-1-1 0,0 0 1,0 0-1,-1 1 0,1-1 1,0 1-1,-1 0 0,1-1 1,-1 1-1,0 0 0,2 5 1,9 18 15,33 35-47,-40-56 54,11 13 0,0-2-1,21 16 0,-22-20-81,1 2 133,-16-14-67,0 0 0,0 0-1,0 0 1,1 0 0,-1 0 0,0 0-1,0 0 1,0 0 0,0 0-1,0 0 1,0 0 0,0 0 0,1 0-1,-1 1 1,0-1 0,0 0-1,0 0 1,0 0 0,0 0 0,0 0-1,0 0 1,1 0 0,-1 0 0,0 0-1,0 0 1,0 0 0,0 1-1,0-1 1,0 0 0,0 0 0,0 0-1,0 0 1,0 0 0,0 0-1,0 0 1,0 1 0,0-1 0,0 0-1,0 0 1,0 0 0,0 0 0,0 0-1,0 0 1,0 1 0,0-1-1,0 0 1,0 0 0,0 0 0,0 0-1,0 0 1,0 0 0,0 0-1,0 1 1,0-1 0,0 0 0,0 0-1,0 0 1,-1 0 0,1 0 0,0 0-1,0 0 1,0 0 0,0 0-1,0 0 1,0 1 0,0-1 0,0 0-1,-1 0 1,1 0-27,-1 0 1,1 0-1,-1 0 0,1 0 1,-1-1-1,1 1 0,-1 0 1,1 0-1,-1 0 0,1-1 1,-1 1-1,1 0 0,0 0 1,-1-1-1,1 1 0,-1 0 1,1-1-1,0 1 0,-1 0 1,1-1-1,0 1 0,-1-1 1,1 1-1,0 0 0,0-1 1,-1 1-1,1-1 0,0 1 1,0-1-1,0 1 0,0-1 1,0 1-1,-1-1 0,1 1 1,0-1-1,0 1 0,0-1 1,0 1-1,1-1 0,-1 1 1,0-2-1,7-28-4314,-3 9-73,-4-3-2387,0 12 3121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7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23 696,'11'-18'3752,"-12"18"-3438,1-1 0,-1 1 0,0 0 0,1-1 1,-1 1-1,0-1 0,0 1 0,1 0 0,-1 0 0,0-1 1,0 1-1,0 0 0,1 0 0,-1 0 0,0 0 0,0 0 1,0 0-1,1 0 0,-1 0 0,-1 1 0,-3 7-551,-4 27 1507,6-30-1146,2-1 0,-1 1 0,0 0 0,1 0 0,0-1 0,0 1 0,0 7 0,0 3 40,2 0 0,0 0 1,0 0-1,6 21 0,14 56 262,-3-19-311,29 101-9,-40-139-85,-7-32-21,1 1 1,-1 0 0,1-1 0,0 1-1,0 0 1,0-1 0,0 1-1,1-1 1,-1 1 0,5 4 0,-5-2 130,0-1 0,0 0 0,0 1 0,-1-1 0,0 1 1,0-1-1,0 1 0,-2 8 0,1 1 143,1-14-258,0 0 1,-1 0-1,1 0 0,0 0 1,0 0-1,0 0 1,0 0-1,0 0 0,0-1 1,0 1-1,0 0 1,0 0-1,0 0 0,1 0 1,-1 0-1,0 0 1,1 0-1,-1 0 0,0-1 1,1 1-1,-1 0 1,1 0-1,-1 0 0,1-1 1,0 1-1,-1 0 1,1-1-1,0 1 0,-1-1 1,1 1-1,0 0 1,0-1-1,0 0 0,0 1 1,-1-1-1,1 1 1,1-1-1,2-1 41,0 0 0,-1 0-1,1 0 1,0 0 0,-1-1 0,1 0 0,-1 1-1,4-4 1,-4 3-24,40-22 23,-1 0-17,46-20 0,-74 38-16,70-24 253,-79 28-277,1 1 0,1 0 0,-1 0 0,0 0 0,0 1 0,0 0 0,0 0 1,0 1-1,0 0 0,0 0 0,11 3 0,54 16-2784,-66-19 2088,-1 0 0,1-1 0,-1 1-1,1-1 1,0-1 0,-1 1 0,1-1 0,0 1-1,-1-1 1,1-1 0,-1 1 0,1-1 0,4-2-1,4-7-2506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5:37.28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3.7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5.12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2.5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5.7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9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0.8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2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3.96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29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14 1016,'0'0'1471,"-11"-5"3677,11 7-4568,0-6 1989,0 4-2501,0-1 0,0 1 0,0 0 0,-1-1 0,1 1 0,0 0 0,0 0 0,0-1 0,0 1-1,0 0 1,0 0 0,-1-1 0,1 1 0,0 0 0,0 0 0,0 0 0,0-1 0,-1 1 0,1 0 0,0 0 0,0 0 0,-1 0-1,1-1 1,0 1 0,0 0 0,-1 0 0,1 0 0,0 0 0,-1 0 0,1 0 0,0 0 0,0 0 0,-1 0 0,1 0 0,0 0-1,-1 0 1,1 0 0,0 0 0,0 0 0,-1 0 0,1 0 0,0 0 0,0 0 0,-1 0 0,1 1 0,-1-1 0,6 4 184,-2-3-195,-9 0 260,8 0-264,0-1 0,0 1 0,-1-1-1,1 1 1,0 0 0,0 0 0,-1 0-1,1 0 1,-1 0 0,1 0 0,-1 0-1,1 0 1,-1 1 0,0-1 0,1 1-1,-1-1 1,0 1 0,0-1 0,0 1-1,1 1 1,6 8 163,35 55 633,-38-50-735,2-2-84,-4-10 2,1-1 0,-2 1 1,1 0-1,0 0 0,-1 0 0,0 0 0,0 0 0,2 8 0,-3-9-28,1 1 0,-1-1-1,0 0 1,1 1 0,0-1-1,0 0 1,0 0 0,0 0-1,0 0 1,0-1 0,1 1-1,4 3 1,-5-4 3,0-1-1,0 1 1,0 0 0,0-1 0,0 1 0,-1 0-1,1 0 1,-1 0 0,0 1 0,1-1 0,-1 0-1,0 0 1,0 1 0,1 3 0,-1-3 23,0 0 1,0 0 0,1 0-1,-1 0 1,1-1-1,-1 1 1,1 0 0,0-1-1,4 5 1,14 10 138,-7-5-55,0-1 0,28 17 0,34 32 474,-57-48-531,-15-9-49,1 0-1,0-1 0,0 1 1,0-1-1,0 0 0,0 0 0,5 1 1,23 15 222,-28-17-198,1 1-1,-1 0 1,0 1 0,-1-1-1,1 1 1,0-1-1,3 5 1,-3-4-9,0 0 0,0 0 0,0 0 0,1 0 0,-1-1 0,1 1-1,6 1 1,86 39 230,-11-13 731,-50-20-753,0-1 0,1-2-1,57 4 1,28-5 148,-110-5-356,-7 0-11,0-1 0,0 0 1,1-1-1,-1 1 0,0-1 0,0 0 1,10-3-1,3 1-10,0 1 0,32 0-1,-30 1 31,1-1-1,30-7 1,-32 5-15,1 1 1,30-2 0,-26 4-21,-1-2-1,35-7 1,-33 5 8,50-11 11,-59 12-7,0-1-1,27-11 1,13-4 48,41-16-94,-71 28 61,0-1 0,0-1 1,38-22-1,-14 20-15,-46 10-9,0-1 0,0 1 0,0 0 0,0 1-1,0-1 1,0 1 0,8-2 0,-8 2 24,0 0 1,1 0-1,-1-1 0,0 1 1,0-1-1,0 0 0,6-4 0,-3 2 20,-3 3-30,-1-1 0,0 0-1,0 0 1,0 0 0,0 0-1,0 0 1,-1 0 0,1-1-1,3-3 1,-3 2-42,0 1-1,1-1 0,-1 1 1,1 0-1,0 1 1,0-1-1,0 1 1,0-1-1,5-1 1,-2 1 33,-1 0 1,1-1 0,-1 0-1,0 0 1,10-9 0,-15 11-3,1-1-6,0 1-1,0 0 1,0 0 0,0-1 0,1 1 0,-1 0 0,1 1 0,-1-1 0,1 0 0,-1 1 0,4-2 0,37-20-13,-3 0 56,-5 5-419,-17 7 482,15-21 480,-31 17-442,-2 8-104,0 10-1,0-2-30,-26 6-3323,7-1-1931,-3-12-3764,13 5 5435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30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41 122 292,'-23'11'7557,"23"-10"-7502,0-1 0,0 0 0,0 0-1,0 0 1,0 1 0,-1-1 0,1 0-1,0 0 1,0 0 0,0 1 0,0-1-1,-1 0 1,1 0 0,0 0 0,0 0-1,0 0 1,-1 0 0,1 0 0,0 1-1,0-1 1,0 0 0,-1 0-1,1 0 1,0 0 0,0 0 0,0 0-1,-1 0 1,1 0 0,0 0 0,0 0-1,-1 0 1,1 0 0,0 0 0,0 0-1,0 0 1,-1 0 0,1-1 0,0 1-1,0 0 1,0 0 0,-1 0 0,1 0-1,0 0 1,0 0 0,0-1 0,0 1-1,-1 0 1,1 0 0,0 0 0,0 0-1,0-1 1,0 1 0,0 0 0,0 0-1,-1 0 1,1-1 0,-8-9 3974,11 11-3863,-1 0 1,0-1-1,0 0 1,1 0-1,-1 1 1,0-1-1,0 0 0,1-1 1,-1 1-1,0 0 1,4-2-1,56-5 494,-4 1-339,59-17 68,152-39-403,-234 55-45,-15 2 19,0 1 0,0 1 1,0 0-1,0 1 0,0 2 0,1 0 0,-1 1 0,32 5 0,-49-5 46,0 0 0,0 0-1,0 1 1,-1-1 0,1 1 0,0-1-1,-1 1 1,1 0 0,-1 0 0,0 0-1,1 0 1,-1 1 0,0-1-1,0 1 1,-1-1 0,1 1 0,0-1-1,-1 1 1,1 0 0,-1 0 0,0 0-1,0 0 1,0 0 0,0 4-1,1 8 148,0 1-1,-1-1 1,-2 30-1,0-13 35,0-24-167,0-1 1,-1 0-1,1 1 0,-1-1 1,-1 0-1,-5 13 1,-8 24 14,11-27-16,-1 0 0,0-1-1,-10 18 1,8-17-4,0 1 0,-8 28 0,-9 9-36,11-26-31,1 0-1135,13-53-12772,0 7 10322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5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8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9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0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2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22.10.2022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beddedcomputing.com/technology/security/software-security/how-ssl-certificate-validation-works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7302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Stand 2020: ~2/3 – ¾ der Kommunikation über 2.0</a:t>
            </a:r>
          </a:p>
          <a:p>
            <a:r>
              <a:rPr lang="de-DE" dirty="0"/>
              <a:t>Meist TCP Port 80</a:t>
            </a:r>
          </a:p>
          <a:p>
            <a:r>
              <a:rPr lang="de-DE" dirty="0"/>
              <a:t>HTTP3 aktuell in Entwicklung – baut auf Googles „HTTP </a:t>
            </a:r>
            <a:r>
              <a:rPr lang="de-DE" dirty="0" err="1"/>
              <a:t>over</a:t>
            </a:r>
            <a:r>
              <a:rPr lang="de-DE" dirty="0"/>
              <a:t> QUIC“ auf -&gt; </a:t>
            </a:r>
            <a:r>
              <a:rPr lang="de-AT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4438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Bei Tomcat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die Servlet-Container auf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Host und per AJP </a:t>
            </a:r>
            <a:r>
              <a:rPr lang="en-US" dirty="0" err="1"/>
              <a:t>ansprechen</a:t>
            </a:r>
            <a:r>
              <a:rPr lang="en-US" dirty="0"/>
              <a:t>.</a:t>
            </a:r>
          </a:p>
          <a:p>
            <a:r>
              <a:rPr lang="en-US" dirty="0"/>
              <a:t>https://de.wikipedia.org/wiki/Apache_Tomcat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504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Webserver wird gemeinsam mit Applikationscode zu einer </a:t>
            </a:r>
            <a:r>
              <a:rPr lang="de-DE" dirty="0" err="1"/>
              <a:t>binary</a:t>
            </a:r>
            <a:r>
              <a:rPr lang="de-DE" dirty="0"/>
              <a:t> kompiliert</a:t>
            </a:r>
            <a:endParaRPr lang="en-US" dirty="0"/>
          </a:p>
          <a:p>
            <a:r>
              <a:rPr lang="en-US" dirty="0"/>
              <a:t>=&gt; super </a:t>
            </a:r>
            <a:r>
              <a:rPr lang="en-US" dirty="0" err="1"/>
              <a:t>effizient</a:t>
            </a:r>
            <a:r>
              <a:rPr lang="en-US" dirty="0"/>
              <a:t> – performance (</a:t>
            </a:r>
            <a:r>
              <a:rPr lang="en-US" dirty="0" err="1"/>
              <a:t>Kommunikation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webserver(</a:t>
            </a:r>
            <a:r>
              <a:rPr lang="en-US" dirty="0" err="1"/>
              <a:t>prozess</a:t>
            </a:r>
            <a:r>
              <a:rPr lang="en-US" dirty="0"/>
              <a:t>) und interpreter (</a:t>
            </a:r>
            <a:r>
              <a:rPr lang="en-US" dirty="0" err="1"/>
              <a:t>prozess</a:t>
            </a:r>
            <a:r>
              <a:rPr lang="en-US" dirty="0"/>
              <a:t>) </a:t>
            </a:r>
            <a:r>
              <a:rPr lang="en-US" dirty="0" err="1"/>
              <a:t>fällt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 (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enger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apache modules)</a:t>
            </a:r>
          </a:p>
          <a:p>
            <a:r>
              <a:rPr lang="en-US" dirty="0"/>
              <a:t>=&gt; </a:t>
            </a:r>
            <a:r>
              <a:rPr lang="en-US" dirty="0" err="1"/>
              <a:t>passt</a:t>
            </a:r>
            <a:r>
              <a:rPr lang="en-US" dirty="0"/>
              <a:t> super </a:t>
            </a:r>
            <a:r>
              <a:rPr lang="en-US" dirty="0" err="1"/>
              <a:t>für</a:t>
            </a:r>
            <a:r>
              <a:rPr lang="en-US" dirty="0"/>
              <a:t> deployment in </a:t>
            </a:r>
            <a:r>
              <a:rPr lang="en-US" dirty="0" err="1"/>
              <a:t>containern</a:t>
            </a:r>
            <a:r>
              <a:rPr lang="en-US" dirty="0"/>
              <a:t> (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Prozess</a:t>
            </a:r>
            <a:r>
              <a:rPr lang="en-US" dirty="0"/>
              <a:t> pro Container) -&gt; microservice-</a:t>
            </a:r>
            <a:r>
              <a:rPr lang="en-US" dirty="0" err="1"/>
              <a:t>Architekturen</a:t>
            </a:r>
            <a:r>
              <a:rPr lang="en-US" dirty="0"/>
              <a:t>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7982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 des </a:t>
            </a:r>
            <a:r>
              <a:rPr lang="en-US" dirty="0" err="1"/>
              <a:t>Monolithen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je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Technologie</a:t>
            </a:r>
            <a:r>
              <a:rPr lang="en-US" dirty="0"/>
              <a:t> </a:t>
            </a:r>
            <a:r>
              <a:rPr lang="en-US" dirty="0" err="1"/>
              <a:t>unterschiedlich</a:t>
            </a:r>
            <a:r>
              <a:rPr lang="en-US" dirty="0"/>
              <a:t> stark </a:t>
            </a:r>
            <a:r>
              <a:rPr lang="en-US" dirty="0" err="1"/>
              <a:t>voneinander</a:t>
            </a:r>
            <a:r>
              <a:rPr lang="en-US" dirty="0"/>
              <a:t> </a:t>
            </a:r>
            <a:r>
              <a:rPr lang="en-US" dirty="0" err="1"/>
              <a:t>getrennt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miteinander</a:t>
            </a:r>
            <a:r>
              <a:rPr lang="en-US" dirty="0"/>
              <a:t> </a:t>
            </a:r>
            <a:r>
              <a:rPr lang="en-US" dirty="0" err="1"/>
              <a:t>verwoben</a:t>
            </a:r>
            <a:r>
              <a:rPr lang="en-US" dirty="0"/>
              <a:t> sein</a:t>
            </a:r>
          </a:p>
          <a:p>
            <a:r>
              <a:rPr lang="en-US" dirty="0"/>
              <a:t> -&gt;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Endeffekt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in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Anwendung</a:t>
            </a:r>
            <a:r>
              <a:rPr lang="en-US" dirty="0"/>
              <a:t> </a:t>
            </a:r>
            <a:r>
              <a:rPr lang="en-US" dirty="0" err="1"/>
              <a:t>gepackt</a:t>
            </a:r>
            <a:r>
              <a:rPr lang="en-US" dirty="0"/>
              <a:t> (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jar </a:t>
            </a:r>
            <a:r>
              <a:rPr lang="en-US" dirty="0" err="1"/>
              <a:t>bzw</a:t>
            </a:r>
            <a:r>
              <a:rPr lang="en-US" dirty="0"/>
              <a:t>. war File)</a:t>
            </a:r>
          </a:p>
          <a:p>
            <a:endParaRPr lang="en-US" dirty="0"/>
          </a:p>
          <a:p>
            <a:r>
              <a:rPr lang="en-US" dirty="0"/>
              <a:t>Container (</a:t>
            </a:r>
            <a:r>
              <a:rPr lang="en-US" dirty="0" err="1"/>
              <a:t>z.B.</a:t>
            </a:r>
            <a:r>
              <a:rPr lang="en-US" dirty="0"/>
              <a:t> Docker)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Orchestrierungsframework</a:t>
            </a:r>
            <a:r>
              <a:rPr lang="en-US" dirty="0"/>
              <a:t> auf </a:t>
            </a:r>
            <a:r>
              <a:rPr lang="en-US" dirty="0" err="1"/>
              <a:t>verschiedene</a:t>
            </a:r>
            <a:r>
              <a:rPr lang="en-US" dirty="0"/>
              <a:t> Nodes deployed (</a:t>
            </a:r>
            <a:r>
              <a:rPr lang="en-US" dirty="0" err="1"/>
              <a:t>z.B</a:t>
            </a:r>
            <a:r>
              <a:rPr lang="en-US" dirty="0"/>
              <a:t> K8s)</a:t>
            </a:r>
          </a:p>
          <a:p>
            <a:endParaRPr lang="en-US" dirty="0"/>
          </a:p>
          <a:p>
            <a:r>
              <a:rPr lang="en-US" dirty="0"/>
              <a:t>Client:</a:t>
            </a:r>
          </a:p>
          <a:p>
            <a:r>
              <a:rPr lang="en-US" dirty="0"/>
              <a:t>Bei </a:t>
            </a:r>
            <a:r>
              <a:rPr lang="en-US" dirty="0" err="1"/>
              <a:t>Monolithen</a:t>
            </a:r>
            <a:r>
              <a:rPr lang="en-US" dirty="0"/>
              <a:t>: </a:t>
            </a:r>
            <a:r>
              <a:rPr lang="en-US" dirty="0" err="1"/>
              <a:t>meist</a:t>
            </a:r>
            <a:r>
              <a:rPr lang="en-US" dirty="0"/>
              <a:t> Multi-Page-Applications (</a:t>
            </a:r>
            <a:r>
              <a:rPr lang="en-US" dirty="0" err="1"/>
              <a:t>zeitlang</a:t>
            </a:r>
            <a:r>
              <a:rPr lang="en-US" dirty="0"/>
              <a:t> mal </a:t>
            </a:r>
            <a:r>
              <a:rPr lang="en-US" dirty="0" err="1"/>
              <a:t>Zwischending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AJAX)</a:t>
            </a:r>
          </a:p>
          <a:p>
            <a:r>
              <a:rPr lang="en-US" dirty="0"/>
              <a:t>Bei Microservice: SPAs (es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Seite</a:t>
            </a:r>
            <a:r>
              <a:rPr lang="en-US" dirty="0"/>
              <a:t> </a:t>
            </a:r>
            <a:r>
              <a:rPr lang="en-US" dirty="0" err="1"/>
              <a:t>geladen</a:t>
            </a:r>
            <a:r>
              <a:rPr lang="en-US" dirty="0"/>
              <a:t> und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nurmehr</a:t>
            </a:r>
            <a:r>
              <a:rPr lang="en-US" dirty="0"/>
              <a:t> </a:t>
            </a:r>
            <a:r>
              <a:rPr lang="en-US" dirty="0" err="1"/>
              <a:t>inhaltliche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ausgetauscht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Vorteile</a:t>
            </a:r>
            <a:r>
              <a:rPr lang="en-US" dirty="0"/>
              <a:t> Microservice: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Jeder</a:t>
            </a:r>
            <a:r>
              <a:rPr lang="en-US" dirty="0"/>
              <a:t> Microservice hat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Task -&gt; </a:t>
            </a:r>
            <a:r>
              <a:rPr lang="en-US" dirty="0" err="1"/>
              <a:t>kleine</a:t>
            </a:r>
            <a:r>
              <a:rPr lang="en-US" dirty="0"/>
              <a:t>, </a:t>
            </a:r>
            <a:r>
              <a:rPr lang="en-US" dirty="0" err="1"/>
              <a:t>überschaubare</a:t>
            </a:r>
            <a:r>
              <a:rPr lang="en-US" dirty="0"/>
              <a:t>, </a:t>
            </a:r>
            <a:r>
              <a:rPr lang="en-US" dirty="0" err="1"/>
              <a:t>abgegrenzte</a:t>
            </a:r>
            <a:r>
              <a:rPr lang="en-US" dirty="0"/>
              <a:t> Codebase -&gt; </a:t>
            </a:r>
            <a:r>
              <a:rPr lang="en-US" dirty="0" err="1"/>
              <a:t>geringe</a:t>
            </a:r>
            <a:r>
              <a:rPr lang="en-US" dirty="0"/>
              <a:t> </a:t>
            </a:r>
            <a:r>
              <a:rPr lang="en-US" dirty="0" err="1"/>
              <a:t>Komplexität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Service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Gegenzug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natürlich</a:t>
            </a:r>
            <a:r>
              <a:rPr lang="en-US" dirty="0"/>
              <a:t> </a:t>
            </a:r>
            <a:r>
              <a:rPr lang="en-US" dirty="0" err="1"/>
              <a:t>höhere</a:t>
            </a:r>
            <a:r>
              <a:rPr lang="en-US" dirty="0"/>
              <a:t> </a:t>
            </a:r>
            <a:r>
              <a:rPr lang="en-US" dirty="0" err="1"/>
              <a:t>Komplexität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den Services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Falle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Bugs,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einzelner</a:t>
            </a:r>
            <a:r>
              <a:rPr lang="en-US" dirty="0"/>
              <a:t> </a:t>
            </a:r>
            <a:r>
              <a:rPr lang="en-US" dirty="0" err="1"/>
              <a:t>betroffen</a:t>
            </a:r>
            <a:r>
              <a:rPr lang="en-US" dirty="0"/>
              <a:t>, Code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gefixt</a:t>
            </a:r>
            <a:r>
              <a:rPr lang="en-US" dirty="0"/>
              <a:t> und neu deploy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ohne</a:t>
            </a:r>
            <a:r>
              <a:rPr lang="en-US" dirty="0"/>
              <a:t> </a:t>
            </a:r>
            <a:r>
              <a:rPr lang="en-US" dirty="0" err="1"/>
              <a:t>Seiteneffekte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befürchten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Einzelne</a:t>
            </a:r>
            <a:r>
              <a:rPr lang="en-US" dirty="0"/>
              <a:t> </a:t>
            </a:r>
            <a:r>
              <a:rPr lang="en-US" dirty="0" err="1"/>
              <a:t>wichtige</a:t>
            </a:r>
            <a:r>
              <a:rPr lang="en-US" dirty="0"/>
              <a:t> Services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separat</a:t>
            </a:r>
            <a:r>
              <a:rPr lang="en-US" dirty="0"/>
              <a:t> </a:t>
            </a:r>
            <a:r>
              <a:rPr lang="en-US" dirty="0" err="1"/>
              <a:t>skaliert</a:t>
            </a:r>
            <a:r>
              <a:rPr lang="en-US" dirty="0"/>
              <a:t> warden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Einzelne</a:t>
            </a:r>
            <a:r>
              <a:rPr lang="en-US" dirty="0"/>
              <a:t> Services </a:t>
            </a:r>
            <a:r>
              <a:rPr lang="en-US" dirty="0" err="1"/>
              <a:t>können</a:t>
            </a:r>
            <a:r>
              <a:rPr lang="en-US" dirty="0"/>
              <a:t> in </a:t>
            </a:r>
            <a:r>
              <a:rPr lang="en-US" dirty="0" err="1"/>
              <a:t>unterschiedlichen</a:t>
            </a:r>
            <a:r>
              <a:rPr lang="en-US" dirty="0"/>
              <a:t> </a:t>
            </a:r>
            <a:r>
              <a:rPr lang="en-US" dirty="0" err="1"/>
              <a:t>Sprachen</a:t>
            </a:r>
            <a:r>
              <a:rPr lang="en-US" dirty="0"/>
              <a:t>/</a:t>
            </a:r>
            <a:r>
              <a:rPr lang="en-US" dirty="0" err="1"/>
              <a:t>Technologien</a:t>
            </a:r>
            <a:r>
              <a:rPr lang="en-US" dirty="0"/>
              <a:t> </a:t>
            </a:r>
            <a:r>
              <a:rPr lang="en-US" dirty="0" err="1"/>
              <a:t>erstellt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Hauptziel</a:t>
            </a:r>
            <a:r>
              <a:rPr lang="en-US" dirty="0"/>
              <a:t>: </a:t>
            </a:r>
            <a:r>
              <a:rPr lang="en-US" dirty="0" err="1"/>
              <a:t>Änderungen</a:t>
            </a:r>
            <a:r>
              <a:rPr lang="en-US" dirty="0"/>
              <a:t> so schnell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möglich</a:t>
            </a:r>
            <a:r>
              <a:rPr lang="en-US" dirty="0"/>
              <a:t> in </a:t>
            </a:r>
            <a:r>
              <a:rPr lang="en-US" dirty="0" err="1"/>
              <a:t>Produktion</a:t>
            </a:r>
            <a:r>
              <a:rPr lang="en-US" dirty="0"/>
              <a:t> </a:t>
            </a:r>
            <a:r>
              <a:rPr lang="en-US" dirty="0" err="1"/>
              <a:t>bringen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6065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microservice architecture: API gateway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9664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DEMO: in Burp </a:t>
            </a:r>
            <a:r>
              <a:rPr lang="en-US" dirty="0" err="1"/>
              <a:t>einmal</a:t>
            </a:r>
            <a:r>
              <a:rPr lang="en-US" dirty="0"/>
              <a:t> </a:t>
            </a:r>
            <a:r>
              <a:rPr lang="en-US" dirty="0" err="1"/>
              <a:t>herzeigen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8931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31232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062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56923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41298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used by</a:t>
            </a:r>
          </a:p>
          <a:p>
            <a:r>
              <a:rPr lang="en-US" dirty="0"/>
              <a:t> - ISPs to display advertisement or collect statistics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Captive Portals for logon page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5877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469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15704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9279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5881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76828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3734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796962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Notiz für Zukunft: da TLS mittlerweile ein integraler Bestandteil des Webs ist könnte man es auch schon davor beim Verbindungsaufbau beschreiben.</a:t>
            </a:r>
          </a:p>
          <a:p>
            <a:endParaRPr lang="de-AT" dirty="0"/>
          </a:p>
          <a:p>
            <a:r>
              <a:rPr lang="de-DE" dirty="0"/>
              <a:t>https://transparencyreport.google.com/https/overview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76711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>
                <a:effectLst/>
                <a:latin typeface="Calibri" panose="020F0502020204030204" pitchFamily="34" charset="0"/>
                <a:hlinkClick r:id="rId3"/>
              </a:rPr>
              <a:t>https://www.embeddedcomputing.com/technology/security/software-security/how-ssl-certificate-validation-works</a:t>
            </a:r>
            <a:endParaRPr lang="de-DE" sz="1800" dirty="0">
              <a:effectLst/>
              <a:latin typeface="Calibri" panose="020F0502020204030204" pitchFamily="34" charset="0"/>
            </a:endParaRPr>
          </a:p>
          <a:p>
            <a:r>
              <a:rPr lang="en-US" dirty="0"/>
              <a:t>https://www.troyhunt.com/extended-validation-certificates-are-really-really-dead/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94156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178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Spoofing / cache poisoning:</a:t>
            </a:r>
          </a:p>
          <a:p>
            <a:pPr marL="0" indent="0">
              <a:buFontTx/>
              <a:buNone/>
            </a:pPr>
            <a:r>
              <a:rPr lang="en-US" dirty="0"/>
              <a:t>  -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Attacker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floods</a:t>
            </a:r>
            <a:r>
              <a:rPr lang="de-DE" sz="1100" dirty="0">
                <a:effectLst/>
                <a:latin typeface="Calibri" panose="020F0502020204030204" pitchFamily="34" charset="0"/>
              </a:rPr>
              <a:t>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requesting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caching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DNS Server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-&gt; Caching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server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thinks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faked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response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real,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based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on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IP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from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port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number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The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answer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question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asked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=&gt;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unique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transaction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identifier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what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  ==&gt;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Guessing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one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challenge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https://www.golem.de/news/subdomain-takeover-verwaiste-domains-einfach-uebernehmen-1807-135513.html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Beispiel</a:t>
            </a:r>
            <a:r>
              <a:rPr lang="en-US" dirty="0"/>
              <a:t>: bitbucket.fhstp.ac.at -&gt; fhstp.bitbucket.com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5876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906284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https://caniuse.com/?search=hsts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2961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QUIZ: TLS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de-AT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341942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1494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6898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DNSSEC =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Resource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records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get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signed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with</a:t>
            </a:r>
            <a:r>
              <a:rPr lang="de-DE" sz="1800" dirty="0">
                <a:effectLst/>
                <a:latin typeface="Calibri" panose="020F0502020204030204" pitchFamily="34" charset="0"/>
              </a:rPr>
              <a:t> private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keys</a:t>
            </a:r>
            <a:r>
              <a:rPr lang="de-DE" sz="1800" dirty="0">
                <a:effectLst/>
                <a:latin typeface="Calibri" panose="020F0502020204030204" pitchFamily="34" charset="0"/>
              </a:rPr>
              <a:t> and (digital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signature</a:t>
            </a:r>
            <a:r>
              <a:rPr lang="de-DE" sz="1800" dirty="0">
                <a:effectLst/>
                <a:latin typeface="Calibri" panose="020F0502020204030204" pitchFamily="34" charset="0"/>
              </a:rPr>
              <a:t> for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every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resource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record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set</a:t>
            </a:r>
            <a:r>
              <a:rPr lang="de-DE" sz="1800" dirty="0">
                <a:effectLst/>
                <a:latin typeface="Calibri" panose="020F0502020204030204" pitchFamily="34" charset="0"/>
              </a:rPr>
              <a:t>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TSIG = Transaction Signature (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Authenticating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updates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800" dirty="0">
                <a:effectLst/>
                <a:latin typeface="Calibri" panose="020F0502020204030204" pitchFamily="34" charset="0"/>
              </a:rPr>
              <a:t> a DNS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database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  <a:endParaRPr lang="de-DE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016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547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1368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en-US" baseline="30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30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Transport: </a:t>
            </a:r>
            <a:r>
              <a:rPr lang="en-US" sz="1200" b="0" i="0" kern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bei</a:t>
            </a:r>
            <a:r>
              <a:rPr lang="en-US" sz="1200" b="0" i="0" kern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HTTP3: QUIC (</a:t>
            </a:r>
            <a:r>
              <a:rPr lang="de-A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Connections)</a:t>
            </a:r>
            <a:endParaRPr lang="de-AT" b="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0972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Connect: oft in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Proxies und HTTPS (https://developer.mozilla.org/en-US/docs/Web/HTTP/Methods/CONNECT)</a:t>
            </a:r>
          </a:p>
          <a:p>
            <a:r>
              <a:rPr lang="en-US" dirty="0"/>
              <a:t>Trace: Server </a:t>
            </a:r>
            <a:r>
              <a:rPr lang="en-US" dirty="0" err="1"/>
              <a:t>spiegelt</a:t>
            </a:r>
            <a:r>
              <a:rPr lang="en-US" dirty="0"/>
              <a:t>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(https://developer.mozilla.org/en-US/docs/Web/HTTP/Methods/TRACE)</a:t>
            </a:r>
          </a:p>
          <a:p>
            <a:r>
              <a:rPr lang="en-US" dirty="0"/>
              <a:t>	=&gt; man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was Proxies am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Safe: doesn't alter the state of the server – read-only (https://developer.mozilla.org/en-US/docs/Glossary/safe)</a:t>
            </a:r>
          </a:p>
          <a:p>
            <a:r>
              <a:rPr lang="en-US" dirty="0"/>
              <a:t>Idempotent: if an identical request can be made once or several times in a row with the same effect while leaving the server in the same state – no side-effects (https://developer.mozilla.org/en-US/docs/Glossary/idempotent)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180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 = Representational State Transfer; </a:t>
            </a:r>
            <a:r>
              <a:rPr lang="en-US" dirty="0" err="1"/>
              <a:t>Architekturstil</a:t>
            </a:r>
            <a:r>
              <a:rPr lang="en-US" dirty="0"/>
              <a:t> / </a:t>
            </a:r>
            <a:r>
              <a:rPr lang="en-US" dirty="0" err="1"/>
              <a:t>Abstraktion</a:t>
            </a:r>
            <a:r>
              <a:rPr lang="en-US" dirty="0"/>
              <a:t> / </a:t>
            </a:r>
            <a:r>
              <a:rPr lang="en-US" dirty="0" err="1"/>
              <a:t>einheitliche</a:t>
            </a:r>
            <a:r>
              <a:rPr lang="en-US" dirty="0"/>
              <a:t> </a:t>
            </a:r>
            <a:r>
              <a:rPr lang="en-US" dirty="0" err="1"/>
              <a:t>Schnittstelle</a:t>
            </a:r>
            <a:r>
              <a:rPr lang="en-US" dirty="0"/>
              <a:t> / </a:t>
            </a:r>
            <a:r>
              <a:rPr lang="en-US" dirty="0" err="1"/>
              <a:t>Zustandslos</a:t>
            </a:r>
            <a:r>
              <a:rPr lang="en-US" dirty="0"/>
              <a:t> / URL-Path </a:t>
            </a:r>
            <a:r>
              <a:rPr lang="en-US" dirty="0" err="1"/>
              <a:t>gibt</a:t>
            </a:r>
            <a:r>
              <a:rPr lang="en-US" dirty="0"/>
              <a:t> Ort und Name der </a:t>
            </a:r>
            <a:r>
              <a:rPr lang="en-US" dirty="0" err="1"/>
              <a:t>Ressource</a:t>
            </a:r>
            <a:r>
              <a:rPr lang="en-US" dirty="0"/>
              <a:t> an</a:t>
            </a:r>
          </a:p>
          <a:p>
            <a:endParaRPr lang="en-US" dirty="0"/>
          </a:p>
          <a:p>
            <a:r>
              <a:rPr lang="en-US" dirty="0"/>
              <a:t>Connect: oft in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Proxies und HTTPS (https://developer.mozilla.org/en-US/docs/Web/HTTP/Methods/CONNECT)</a:t>
            </a:r>
          </a:p>
          <a:p>
            <a:r>
              <a:rPr lang="en-US" dirty="0"/>
              <a:t>Trace: Server </a:t>
            </a:r>
            <a:r>
              <a:rPr lang="en-US" dirty="0" err="1"/>
              <a:t>spiegelt</a:t>
            </a:r>
            <a:r>
              <a:rPr lang="en-US" dirty="0"/>
              <a:t>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(https://developer.mozilla.org/en-US/docs/Web/HTTP/Methods/TRACE)</a:t>
            </a:r>
          </a:p>
          <a:p>
            <a:r>
              <a:rPr lang="en-US" dirty="0"/>
              <a:t>	=&gt; man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was Proxies am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Safe: doesn't alter the state of the server – read-only (https://developer.mozilla.org/en-US/docs/Glossary/safe)</a:t>
            </a:r>
          </a:p>
          <a:p>
            <a:r>
              <a:rPr lang="en-US" dirty="0"/>
              <a:t>Idempotent: if an identical request can be made once or several times in a row with the same effect while leaving the server in the same state – no side-effects (https://developer.mozilla.org/en-US/docs/Glossary/idempotent)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0662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22.10.2022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22.10.2022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22.10.2022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22.10.2022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22.10.2022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22.10.2022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22.10.2022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22.10.2022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22.10.2022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22.10.2022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22.10.2022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22.10.2022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1045.xml"/><Relationship Id="rId42" Type="http://schemas.openxmlformats.org/officeDocument/2006/relationships/image" Target="../media/image3810.png"/><Relationship Id="rId47" Type="http://schemas.openxmlformats.org/officeDocument/2006/relationships/customXml" Target="../ink/ink994.xml"/><Relationship Id="rId63" Type="http://schemas.openxmlformats.org/officeDocument/2006/relationships/customXml" Target="../ink/ink1002.xml"/><Relationship Id="rId68" Type="http://schemas.openxmlformats.org/officeDocument/2006/relationships/image" Target="../media/image511.png"/><Relationship Id="rId84" Type="http://schemas.openxmlformats.org/officeDocument/2006/relationships/customXml" Target="../ink/ink1013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1035.xml"/><Relationship Id="rId852" Type="http://schemas.openxmlformats.org/officeDocument/2006/relationships/image" Target="../media/image387.png"/><Relationship Id="rId107" Type="http://schemas.openxmlformats.org/officeDocument/2006/relationships/customXml" Target="../ink/ink1032.xml"/><Relationship Id="rId37" Type="http://schemas.openxmlformats.org/officeDocument/2006/relationships/customXml" Target="../ink/ink989.xml"/><Relationship Id="rId53" Type="http://schemas.openxmlformats.org/officeDocument/2006/relationships/customXml" Target="../ink/ink997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1010.xml"/><Relationship Id="rId11" Type="http://schemas.openxmlformats.org/officeDocument/2006/relationships/image" Target="../media/image5.png"/><Relationship Id="rId102" Type="http://schemas.openxmlformats.org/officeDocument/2006/relationships/customXml" Target="../ink/ink1027.xml"/><Relationship Id="rId90" Type="http://schemas.openxmlformats.org/officeDocument/2006/relationships/customXml" Target="../ink/ink1016.xml"/><Relationship Id="rId5" Type="http://schemas.openxmlformats.org/officeDocument/2006/relationships/image" Target="../media/image2.png"/><Relationship Id="rId95" Type="http://schemas.openxmlformats.org/officeDocument/2006/relationships/customXml" Target="../ink/ink1020.xml"/><Relationship Id="rId237" Type="http://schemas.openxmlformats.org/officeDocument/2006/relationships/image" Target="../media/image99.png"/><Relationship Id="rId847" Type="http://schemas.openxmlformats.org/officeDocument/2006/relationships/customXml" Target="../ink/ink1051.xml"/><Relationship Id="rId253" Type="http://schemas.openxmlformats.org/officeDocument/2006/relationships/image" Target="../media/image107.png"/><Relationship Id="rId258" Type="http://schemas.openxmlformats.org/officeDocument/2006/relationships/customXml" Target="../ink/ink1048.xml"/><Relationship Id="rId35" Type="http://schemas.openxmlformats.org/officeDocument/2006/relationships/customXml" Target="../ink/ink988.xml"/><Relationship Id="rId43" Type="http://schemas.openxmlformats.org/officeDocument/2006/relationships/customXml" Target="../ink/ink992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1005.xml"/><Relationship Id="rId77" Type="http://schemas.openxmlformats.org/officeDocument/2006/relationships/customXml" Target="../ink/ink1009.xml"/><Relationship Id="rId100" Type="http://schemas.openxmlformats.org/officeDocument/2006/relationships/customXml" Target="../ink/ink1025.xml"/><Relationship Id="rId27" Type="http://schemas.openxmlformats.org/officeDocument/2006/relationships/image" Target="../media/image13.png"/><Relationship Id="rId105" Type="http://schemas.openxmlformats.org/officeDocument/2006/relationships/customXml" Target="../ink/ink1030.xml"/><Relationship Id="rId113" Type="http://schemas.openxmlformats.org/officeDocument/2006/relationships/image" Target="../media/image19.png"/><Relationship Id="rId118" Type="http://schemas.openxmlformats.org/officeDocument/2006/relationships/customXml" Target="../ink/ink1038.xml"/><Relationship Id="rId51" Type="http://schemas.openxmlformats.org/officeDocument/2006/relationships/customXml" Target="../ink/ink996.xml"/><Relationship Id="rId72" Type="http://schemas.openxmlformats.org/officeDocument/2006/relationships/image" Target="../media/image530.png"/><Relationship Id="rId80" Type="http://schemas.openxmlformats.org/officeDocument/2006/relationships/customXml" Target="../ink/ink1011.xml"/><Relationship Id="rId85" Type="http://schemas.openxmlformats.org/officeDocument/2006/relationships/image" Target="../media/image590.png"/><Relationship Id="rId93" Type="http://schemas.openxmlformats.org/officeDocument/2006/relationships/customXml" Target="../ink/ink1018.xml"/><Relationship Id="rId98" Type="http://schemas.openxmlformats.org/officeDocument/2006/relationships/customXml" Target="../ink/ink1023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1047.xml"/><Relationship Id="rId853" Type="http://schemas.openxmlformats.org/officeDocument/2006/relationships/customXml" Target="../ink/ink1054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1000.xml"/><Relationship Id="rId67" Type="http://schemas.openxmlformats.org/officeDocument/2006/relationships/customXml" Target="../ink/ink1004.xml"/><Relationship Id="rId17" Type="http://schemas.openxmlformats.org/officeDocument/2006/relationships/image" Target="../media/image8.png"/><Relationship Id="rId103" Type="http://schemas.openxmlformats.org/officeDocument/2006/relationships/customXml" Target="../ink/ink1028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1033.xml"/><Relationship Id="rId116" Type="http://schemas.openxmlformats.org/officeDocument/2006/relationships/customXml" Target="../ink/ink1037.xml"/><Relationship Id="rId41" Type="http://schemas.openxmlformats.org/officeDocument/2006/relationships/customXml" Target="../ink/ink991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1008.xml"/><Relationship Id="rId83" Type="http://schemas.openxmlformats.org/officeDocument/2006/relationships/image" Target="../media/image580.png"/><Relationship Id="rId88" Type="http://schemas.openxmlformats.org/officeDocument/2006/relationships/customXml" Target="../ink/ink1015.xml"/><Relationship Id="rId91" Type="http://schemas.openxmlformats.org/officeDocument/2006/relationships/image" Target="../media/image620.png"/><Relationship Id="rId96" Type="http://schemas.openxmlformats.org/officeDocument/2006/relationships/customXml" Target="../ink/ink1021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1042.xml"/><Relationship Id="rId254" Type="http://schemas.openxmlformats.org/officeDocument/2006/relationships/customXml" Target="../ink/ink1046.xml"/><Relationship Id="rId259" Type="http://schemas.openxmlformats.org/officeDocument/2006/relationships/image" Target="../media/image110.png"/><Relationship Id="rId851" Type="http://schemas.openxmlformats.org/officeDocument/2006/relationships/customXml" Target="../ink/ink1053.xml"/><Relationship Id="rId36" Type="http://schemas.openxmlformats.org/officeDocument/2006/relationships/image" Target="../media/image3510.png"/><Relationship Id="rId49" Type="http://schemas.openxmlformats.org/officeDocument/2006/relationships/customXml" Target="../ink/ink995.xml"/><Relationship Id="rId57" Type="http://schemas.openxmlformats.org/officeDocument/2006/relationships/customXml" Target="../ink/ink999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1031.xml"/><Relationship Id="rId114" Type="http://schemas.openxmlformats.org/officeDocument/2006/relationships/customXml" Target="../ink/ink1036.xml"/><Relationship Id="rId119" Type="http://schemas.openxmlformats.org/officeDocument/2006/relationships/image" Target="../media/image22.png"/><Relationship Id="rId262" Type="http://schemas.openxmlformats.org/officeDocument/2006/relationships/customXml" Target="../ink/ink1050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1003.xml"/><Relationship Id="rId73" Type="http://schemas.openxmlformats.org/officeDocument/2006/relationships/customXml" Target="../ink/ink1007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1014.xml"/><Relationship Id="rId94" Type="http://schemas.openxmlformats.org/officeDocument/2006/relationships/customXml" Target="../ink/ink1019.xml"/><Relationship Id="rId99" Type="http://schemas.openxmlformats.org/officeDocument/2006/relationships/customXml" Target="../ink/ink1024.xml"/><Relationship Id="rId101" Type="http://schemas.openxmlformats.org/officeDocument/2006/relationships/customXml" Target="../ink/ink1026.xml"/><Relationship Id="rId31" Type="http://schemas.openxmlformats.org/officeDocument/2006/relationships/image" Target="../media/image15.png"/><Relationship Id="rId122" Type="http://schemas.openxmlformats.org/officeDocument/2006/relationships/customXml" Target="../ink/ink1040.xml"/><Relationship Id="rId9" Type="http://schemas.openxmlformats.org/officeDocument/2006/relationships/image" Target="../media/image4.png"/><Relationship Id="rId236" Type="http://schemas.openxmlformats.org/officeDocument/2006/relationships/customXml" Target="../ink/ink1041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90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1049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98.xml"/><Relationship Id="rId76" Type="http://schemas.openxmlformats.org/officeDocument/2006/relationships/image" Target="../media/image550.png"/><Relationship Id="rId97" Type="http://schemas.openxmlformats.org/officeDocument/2006/relationships/customXml" Target="../ink/ink1022.xml"/><Relationship Id="rId104" Type="http://schemas.openxmlformats.org/officeDocument/2006/relationships/customXml" Target="../ink/ink1029.xml"/><Relationship Id="rId120" Type="http://schemas.openxmlformats.org/officeDocument/2006/relationships/customXml" Target="../ink/ink1039.xml"/><Relationship Id="rId849" Type="http://schemas.openxmlformats.org/officeDocument/2006/relationships/customXml" Target="../ink/ink1052.xml"/><Relationship Id="rId71" Type="http://schemas.openxmlformats.org/officeDocument/2006/relationships/customXml" Target="../ink/ink1006.xml"/><Relationship Id="rId92" Type="http://schemas.openxmlformats.org/officeDocument/2006/relationships/customXml" Target="../ink/ink1017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87.xml"/><Relationship Id="rId29" Type="http://schemas.openxmlformats.org/officeDocument/2006/relationships/image" Target="../media/image14.png"/><Relationship Id="rId250" Type="http://schemas.openxmlformats.org/officeDocument/2006/relationships/customXml" Target="../ink/ink1044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93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1034.xml"/><Relationship Id="rId115" Type="http://schemas.openxmlformats.org/officeDocument/2006/relationships/image" Target="../media/image20.png"/><Relationship Id="rId61" Type="http://schemas.openxmlformats.org/officeDocument/2006/relationships/customXml" Target="../ink/ink1001.xml"/><Relationship Id="rId82" Type="http://schemas.openxmlformats.org/officeDocument/2006/relationships/customXml" Target="../ink/ink1012.xml"/><Relationship Id="rId855" Type="http://schemas.openxmlformats.org/officeDocument/2006/relationships/customXml" Target="../ink/ink1055.xml"/><Relationship Id="rId19" Type="http://schemas.openxmlformats.org/officeDocument/2006/relationships/image" Target="../media/image9.png"/><Relationship Id="rId240" Type="http://schemas.openxmlformats.org/officeDocument/2006/relationships/customXml" Target="../ink/ink1043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customXml" Target="../ink/ink1056.xml"/><Relationship Id="rId7" Type="http://schemas.openxmlformats.org/officeDocument/2006/relationships/customXml" Target="../ink/ink105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0.png"/><Relationship Id="rId5" Type="http://schemas.openxmlformats.org/officeDocument/2006/relationships/customXml" Target="../ink/ink1057.xml"/><Relationship Id="rId4" Type="http://schemas.openxmlformats.org/officeDocument/2006/relationships/image" Target="../media/image383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428.xml"/><Relationship Id="rId769" Type="http://schemas.openxmlformats.org/officeDocument/2006/relationships/customXml" Target="../ink/ink14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357.xml"/><Relationship Id="rId629" Type="http://schemas.openxmlformats.org/officeDocument/2006/relationships/customXml" Target="../ink/ink1407.xml"/><Relationship Id="rId170" Type="http://schemas.openxmlformats.org/officeDocument/2006/relationships/customXml" Target="../ink/ink1158.xml"/><Relationship Id="rId836" Type="http://schemas.openxmlformats.org/officeDocument/2006/relationships/image" Target="../media/image392.png"/><Relationship Id="rId268" Type="http://schemas.openxmlformats.org/officeDocument/2006/relationships/customXml" Target="../ink/ink1211.xml"/><Relationship Id="rId475" Type="http://schemas.openxmlformats.org/officeDocument/2006/relationships/customXml" Target="../ink/ink1329.xml"/><Relationship Id="rId682" Type="http://schemas.openxmlformats.org/officeDocument/2006/relationships/image" Target="../media/image306.png"/><Relationship Id="rId32" Type="http://schemas.openxmlformats.org/officeDocument/2006/relationships/customXml" Target="../ink/ink1074.xml"/><Relationship Id="rId128" Type="http://schemas.openxmlformats.org/officeDocument/2006/relationships/customXml" Target="../ink/ink1137.xml"/><Relationship Id="rId335" Type="http://schemas.openxmlformats.org/officeDocument/2006/relationships/customXml" Target="../ink/ink1259.xml"/><Relationship Id="rId542" Type="http://schemas.openxmlformats.org/officeDocument/2006/relationships/image" Target="../media/image237.png"/><Relationship Id="rId181" Type="http://schemas.openxmlformats.org/officeDocument/2006/relationships/customXml" Target="../ink/ink1165.xml"/><Relationship Id="rId402" Type="http://schemas.openxmlformats.org/officeDocument/2006/relationships/image" Target="../media/image167.png"/><Relationship Id="rId847" Type="http://schemas.openxmlformats.org/officeDocument/2006/relationships/customXml" Target="../ink/ink15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439.xml"/><Relationship Id="rId707" Type="http://schemas.openxmlformats.org/officeDocument/2006/relationships/customXml" Target="../ink/ink14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368.xml"/><Relationship Id="rId760" Type="http://schemas.openxmlformats.org/officeDocument/2006/relationships/image" Target="../media/image3451.png"/><Relationship Id="rId192" Type="http://schemas.openxmlformats.org/officeDocument/2006/relationships/customXml" Target="../ink/ink1173.xml"/><Relationship Id="rId206" Type="http://schemas.openxmlformats.org/officeDocument/2006/relationships/customXml" Target="../ink/ink1180.xml"/><Relationship Id="rId413" Type="http://schemas.openxmlformats.org/officeDocument/2006/relationships/customXml" Target="../ink/ink1298.xml"/><Relationship Id="rId858" Type="http://schemas.openxmlformats.org/officeDocument/2006/relationships/image" Target="../media/image740.png"/><Relationship Id="rId497" Type="http://schemas.openxmlformats.org/officeDocument/2006/relationships/customXml" Target="../ink/ink13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270.xml"/><Relationship Id="rId54" Type="http://schemas.openxmlformats.org/officeDocument/2006/relationships/customXml" Target="../ink/ink1085.xml"/><Relationship Id="rId217" Type="http://schemas.openxmlformats.org/officeDocument/2006/relationships/image" Target="../media/image89.png"/><Relationship Id="rId564" Type="http://schemas.openxmlformats.org/officeDocument/2006/relationships/customXml" Target="../ink/ink1374.xml"/><Relationship Id="rId771" Type="http://schemas.openxmlformats.org/officeDocument/2006/relationships/customXml" Target="../ink/ink1478.xml"/><Relationship Id="rId424" Type="http://schemas.openxmlformats.org/officeDocument/2006/relationships/image" Target="../media/image178.png"/><Relationship Id="rId631" Type="http://schemas.openxmlformats.org/officeDocument/2006/relationships/customXml" Target="../ink/ink1408.xml"/><Relationship Id="rId729" Type="http://schemas.openxmlformats.org/officeDocument/2006/relationships/customXml" Target="../ink/ink1457.xml"/><Relationship Id="rId270" Type="http://schemas.openxmlformats.org/officeDocument/2006/relationships/customXml" Target="../ink/ink1212.xml"/><Relationship Id="rId65" Type="http://schemas.openxmlformats.org/officeDocument/2006/relationships/image" Target="../media/image32.png"/><Relationship Id="rId130" Type="http://schemas.openxmlformats.org/officeDocument/2006/relationships/customXml" Target="../ink/ink1138.xml"/><Relationship Id="rId368" Type="http://schemas.openxmlformats.org/officeDocument/2006/relationships/image" Target="../media/image150.png"/><Relationship Id="rId575" Type="http://schemas.openxmlformats.org/officeDocument/2006/relationships/customXml" Target="../ink/ink1380.xml"/><Relationship Id="rId782" Type="http://schemas.openxmlformats.org/officeDocument/2006/relationships/image" Target="../media/image356.png"/><Relationship Id="rId228" Type="http://schemas.openxmlformats.org/officeDocument/2006/relationships/customXml" Target="../ink/ink1191.xml"/><Relationship Id="rId435" Type="http://schemas.openxmlformats.org/officeDocument/2006/relationships/customXml" Target="../ink/ink13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1075.xml"/><Relationship Id="rId76" Type="http://schemas.openxmlformats.org/officeDocument/2006/relationships/customXml" Target="../ink/ink1096.xml"/><Relationship Id="rId141" Type="http://schemas.openxmlformats.org/officeDocument/2006/relationships/image" Target="../media/image55.png"/><Relationship Id="rId379" Type="http://schemas.openxmlformats.org/officeDocument/2006/relationships/customXml" Target="../ink/ink12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1468.xml"/><Relationship Id="rId793" Type="http://schemas.openxmlformats.org/officeDocument/2006/relationships/customXml" Target="../ink/ink1489.xml"/><Relationship Id="rId807" Type="http://schemas.openxmlformats.org/officeDocument/2006/relationships/customXml" Target="../ink/ink1496.xml"/><Relationship Id="rId849" Type="http://schemas.openxmlformats.org/officeDocument/2006/relationships/customXml" Target="../ink/ink1517.xml"/><Relationship Id="rId7" Type="http://schemas.openxmlformats.org/officeDocument/2006/relationships/image" Target="../media/image3.png"/><Relationship Id="rId183" Type="http://schemas.openxmlformats.org/officeDocument/2006/relationships/customXml" Target="../ink/ink11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1398.xml"/><Relationship Id="rId653" Type="http://schemas.openxmlformats.org/officeDocument/2006/relationships/customXml" Target="../ink/ink1419.xml"/><Relationship Id="rId250" Type="http://schemas.openxmlformats.org/officeDocument/2006/relationships/customXml" Target="../ink/ink1202.xml"/><Relationship Id="rId292" Type="http://schemas.openxmlformats.org/officeDocument/2006/relationships/customXml" Target="../ink/ink1223.xml"/><Relationship Id="rId306" Type="http://schemas.openxmlformats.org/officeDocument/2006/relationships/customXml" Target="../ink/ink1234.xml"/><Relationship Id="rId488" Type="http://schemas.openxmlformats.org/officeDocument/2006/relationships/image" Target="../media/image210.png"/><Relationship Id="rId695" Type="http://schemas.openxmlformats.org/officeDocument/2006/relationships/customXml" Target="../ink/ink1440.xml"/><Relationship Id="rId709" Type="http://schemas.openxmlformats.org/officeDocument/2006/relationships/customXml" Target="../ink/ink1447.xml"/><Relationship Id="rId860" Type="http://schemas.openxmlformats.org/officeDocument/2006/relationships/image" Target="../media/image750.png"/><Relationship Id="rId45" Type="http://schemas.openxmlformats.org/officeDocument/2006/relationships/image" Target="../media/image22.png"/><Relationship Id="rId87" Type="http://schemas.openxmlformats.org/officeDocument/2006/relationships/customXml" Target="../ink/ink1106.xml"/><Relationship Id="rId110" Type="http://schemas.openxmlformats.org/officeDocument/2006/relationships/customXml" Target="../ink/ink1128.xml"/><Relationship Id="rId348" Type="http://schemas.openxmlformats.org/officeDocument/2006/relationships/image" Target="../media/image140.png"/><Relationship Id="rId513" Type="http://schemas.openxmlformats.org/officeDocument/2006/relationships/customXml" Target="../ink/ink1348.xml"/><Relationship Id="rId555" Type="http://schemas.openxmlformats.org/officeDocument/2006/relationships/customXml" Target="../ink/ink1369.xml"/><Relationship Id="rId597" Type="http://schemas.openxmlformats.org/officeDocument/2006/relationships/customXml" Target="../ink/ink13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1149.xml"/><Relationship Id="rId194" Type="http://schemas.openxmlformats.org/officeDocument/2006/relationships/customXml" Target="../ink/ink1174.xml"/><Relationship Id="rId208" Type="http://schemas.openxmlformats.org/officeDocument/2006/relationships/customXml" Target="../ink/ink1181.xml"/><Relationship Id="rId415" Type="http://schemas.openxmlformats.org/officeDocument/2006/relationships/customXml" Target="../ink/ink1299.xml"/><Relationship Id="rId457" Type="http://schemas.openxmlformats.org/officeDocument/2006/relationships/customXml" Target="../ink/ink13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1341.xml"/><Relationship Id="rId664" Type="http://schemas.openxmlformats.org/officeDocument/2006/relationships/image" Target="../media/image2971.png"/><Relationship Id="rId14" Type="http://schemas.openxmlformats.org/officeDocument/2006/relationships/customXml" Target="../ink/ink1065.xml"/><Relationship Id="rId56" Type="http://schemas.openxmlformats.org/officeDocument/2006/relationships/customXml" Target="../ink/ink1086.xml"/><Relationship Id="rId317" Type="http://schemas.openxmlformats.org/officeDocument/2006/relationships/customXml" Target="../ink/ink1245.xml"/><Relationship Id="rId359" Type="http://schemas.openxmlformats.org/officeDocument/2006/relationships/customXml" Target="../ink/ink1271.xml"/><Relationship Id="rId524" Type="http://schemas.openxmlformats.org/officeDocument/2006/relationships/image" Target="../media/image228.png"/><Relationship Id="rId566" Type="http://schemas.openxmlformats.org/officeDocument/2006/relationships/customXml" Target="../ink/ink1375.xml"/><Relationship Id="rId731" Type="http://schemas.openxmlformats.org/officeDocument/2006/relationships/customXml" Target="../ink/ink1458.xml"/><Relationship Id="rId773" Type="http://schemas.openxmlformats.org/officeDocument/2006/relationships/customXml" Target="../ink/ink1479.xml"/><Relationship Id="rId98" Type="http://schemas.openxmlformats.org/officeDocument/2006/relationships/customXml" Target="../ink/ink11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409.xml"/><Relationship Id="rId829" Type="http://schemas.openxmlformats.org/officeDocument/2006/relationships/customXml" Target="../ink/ink1507.xml"/><Relationship Id="rId230" Type="http://schemas.openxmlformats.org/officeDocument/2006/relationships/customXml" Target="../ink/ink1192.xml"/><Relationship Id="rId468" Type="http://schemas.openxmlformats.org/officeDocument/2006/relationships/image" Target="../media/image200.png"/><Relationship Id="rId675" Type="http://schemas.openxmlformats.org/officeDocument/2006/relationships/customXml" Target="../ink/ink14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213.xml"/><Relationship Id="rId328" Type="http://schemas.openxmlformats.org/officeDocument/2006/relationships/image" Target="../media/image132.png"/><Relationship Id="rId535" Type="http://schemas.openxmlformats.org/officeDocument/2006/relationships/customXml" Target="../ink/ink1359.xml"/><Relationship Id="rId577" Type="http://schemas.openxmlformats.org/officeDocument/2006/relationships/customXml" Target="../ink/ink13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139.xml"/><Relationship Id="rId174" Type="http://schemas.openxmlformats.org/officeDocument/2006/relationships/customXml" Target="../ink/ink1160.xml"/><Relationship Id="rId381" Type="http://schemas.openxmlformats.org/officeDocument/2006/relationships/customXml" Target="../ink/ink12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310.xml"/><Relationship Id="rId479" Type="http://schemas.openxmlformats.org/officeDocument/2006/relationships/customXml" Target="../ink/ink13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1518.xml"/><Relationship Id="rId36" Type="http://schemas.openxmlformats.org/officeDocument/2006/relationships/customXml" Target="../ink/ink1076.xml"/><Relationship Id="rId283" Type="http://schemas.openxmlformats.org/officeDocument/2006/relationships/image" Target="../media/image122.png"/><Relationship Id="rId339" Type="http://schemas.openxmlformats.org/officeDocument/2006/relationships/customXml" Target="../ink/ink12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448.xml"/><Relationship Id="rId753" Type="http://schemas.openxmlformats.org/officeDocument/2006/relationships/customXml" Target="../ink/ink1469.xml"/><Relationship Id="rId78" Type="http://schemas.openxmlformats.org/officeDocument/2006/relationships/customXml" Target="../ink/ink1097.xml"/><Relationship Id="rId101" Type="http://schemas.openxmlformats.org/officeDocument/2006/relationships/customXml" Target="../ink/ink1120.xml"/><Relationship Id="rId143" Type="http://schemas.openxmlformats.org/officeDocument/2006/relationships/image" Target="../media/image56.png"/><Relationship Id="rId185" Type="http://schemas.openxmlformats.org/officeDocument/2006/relationships/customXml" Target="../ink/ink11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1490.xml"/><Relationship Id="rId809" Type="http://schemas.openxmlformats.org/officeDocument/2006/relationships/customXml" Target="../ink/ink1497.xml"/><Relationship Id="rId9" Type="http://schemas.openxmlformats.org/officeDocument/2006/relationships/image" Target="../media/image4.png"/><Relationship Id="rId210" Type="http://schemas.openxmlformats.org/officeDocument/2006/relationships/customXml" Target="../ink/ink11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399.xml"/><Relationship Id="rId655" Type="http://schemas.openxmlformats.org/officeDocument/2006/relationships/customXml" Target="../ink/ink1420.xml"/><Relationship Id="rId697" Type="http://schemas.openxmlformats.org/officeDocument/2006/relationships/customXml" Target="../ink/ink1441.xml"/><Relationship Id="rId820" Type="http://schemas.openxmlformats.org/officeDocument/2006/relationships/image" Target="../media/image375.png"/><Relationship Id="rId862" Type="http://schemas.openxmlformats.org/officeDocument/2006/relationships/image" Target="../media/image760.png"/><Relationship Id="rId252" Type="http://schemas.openxmlformats.org/officeDocument/2006/relationships/customXml" Target="../ink/ink1203.xml"/><Relationship Id="rId294" Type="http://schemas.openxmlformats.org/officeDocument/2006/relationships/customXml" Target="../ink/ink1224.xml"/><Relationship Id="rId308" Type="http://schemas.openxmlformats.org/officeDocument/2006/relationships/customXml" Target="../ink/ink1236.xml"/><Relationship Id="rId515" Type="http://schemas.openxmlformats.org/officeDocument/2006/relationships/customXml" Target="../ink/ink13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108.xml"/><Relationship Id="rId112" Type="http://schemas.openxmlformats.org/officeDocument/2006/relationships/customXml" Target="../ink/ink1129.xml"/><Relationship Id="rId154" Type="http://schemas.openxmlformats.org/officeDocument/2006/relationships/customXml" Target="../ink/ink1150.xml"/><Relationship Id="rId361" Type="http://schemas.openxmlformats.org/officeDocument/2006/relationships/customXml" Target="../ink/ink1272.xml"/><Relationship Id="rId557" Type="http://schemas.openxmlformats.org/officeDocument/2006/relationships/customXml" Target="../ink/ink1370.xml"/><Relationship Id="rId599" Type="http://schemas.openxmlformats.org/officeDocument/2006/relationships/customXml" Target="../ink/ink1392.xml"/><Relationship Id="rId764" Type="http://schemas.openxmlformats.org/officeDocument/2006/relationships/image" Target="../media/image347.png"/><Relationship Id="rId196" Type="http://schemas.openxmlformats.org/officeDocument/2006/relationships/customXml" Target="../ink/ink1175.xml"/><Relationship Id="rId417" Type="http://schemas.openxmlformats.org/officeDocument/2006/relationships/customXml" Target="../ink/ink1300.xml"/><Relationship Id="rId459" Type="http://schemas.openxmlformats.org/officeDocument/2006/relationships/customXml" Target="../ink/ink13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1508.xml"/><Relationship Id="rId16" Type="http://schemas.openxmlformats.org/officeDocument/2006/relationships/customXml" Target="../ink/ink10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2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0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376.xml"/><Relationship Id="rId733" Type="http://schemas.openxmlformats.org/officeDocument/2006/relationships/customXml" Target="../ink/ink1459.xml"/><Relationship Id="rId775" Type="http://schemas.openxmlformats.org/officeDocument/2006/relationships/customXml" Target="../ink/ink14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410.xml"/><Relationship Id="rId677" Type="http://schemas.openxmlformats.org/officeDocument/2006/relationships/customXml" Target="../ink/ink14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193.xml"/><Relationship Id="rId274" Type="http://schemas.openxmlformats.org/officeDocument/2006/relationships/customXml" Target="../ink/ink1214.xml"/><Relationship Id="rId481" Type="http://schemas.openxmlformats.org/officeDocument/2006/relationships/customXml" Target="../ink/ink13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140.xml"/><Relationship Id="rId537" Type="http://schemas.openxmlformats.org/officeDocument/2006/relationships/customXml" Target="../ink/ink1360.xml"/><Relationship Id="rId579" Type="http://schemas.openxmlformats.org/officeDocument/2006/relationships/customXml" Target="../ink/ink13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099.xml"/><Relationship Id="rId176" Type="http://schemas.openxmlformats.org/officeDocument/2006/relationships/customXml" Target="../ink/ink1161.xml"/><Relationship Id="rId341" Type="http://schemas.openxmlformats.org/officeDocument/2006/relationships/customXml" Target="../ink/ink1262.xml"/><Relationship Id="rId383" Type="http://schemas.openxmlformats.org/officeDocument/2006/relationships/customXml" Target="../ink/ink1283.xml"/><Relationship Id="rId439" Type="http://schemas.openxmlformats.org/officeDocument/2006/relationships/customXml" Target="../ink/ink13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14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1519.xml"/><Relationship Id="rId38" Type="http://schemas.openxmlformats.org/officeDocument/2006/relationships/customXml" Target="../ink/ink1077.xml"/><Relationship Id="rId103" Type="http://schemas.openxmlformats.org/officeDocument/2006/relationships/customXml" Target="../ink/ink1122.xml"/><Relationship Id="rId310" Type="http://schemas.openxmlformats.org/officeDocument/2006/relationships/customXml" Target="../ink/ink12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449.xml"/><Relationship Id="rId755" Type="http://schemas.openxmlformats.org/officeDocument/2006/relationships/customXml" Target="../ink/ink1470.xml"/><Relationship Id="rId797" Type="http://schemas.openxmlformats.org/officeDocument/2006/relationships/customXml" Target="../ink/ink1491.xml"/><Relationship Id="rId91" Type="http://schemas.openxmlformats.org/officeDocument/2006/relationships/customXml" Target="../ink/ink11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400.xml"/><Relationship Id="rId822" Type="http://schemas.openxmlformats.org/officeDocument/2006/relationships/image" Target="../media/image376.png"/><Relationship Id="rId212" Type="http://schemas.openxmlformats.org/officeDocument/2006/relationships/customXml" Target="../ink/ink1183.xml"/><Relationship Id="rId254" Type="http://schemas.openxmlformats.org/officeDocument/2006/relationships/customXml" Target="../ink/ink1204.xml"/><Relationship Id="rId657" Type="http://schemas.openxmlformats.org/officeDocument/2006/relationships/customXml" Target="../ink/ink1421.xml"/><Relationship Id="rId699" Type="http://schemas.openxmlformats.org/officeDocument/2006/relationships/customXml" Target="../ink/ink1442.xml"/><Relationship Id="rId864" Type="http://schemas.openxmlformats.org/officeDocument/2006/relationships/image" Target="../media/image770.png"/><Relationship Id="rId49" Type="http://schemas.openxmlformats.org/officeDocument/2006/relationships/image" Target="../media/image24.png"/><Relationship Id="rId114" Type="http://schemas.openxmlformats.org/officeDocument/2006/relationships/customXml" Target="../ink/ink1130.xml"/><Relationship Id="rId296" Type="http://schemas.openxmlformats.org/officeDocument/2006/relationships/customXml" Target="../ink/ink1225.xml"/><Relationship Id="rId461" Type="http://schemas.openxmlformats.org/officeDocument/2006/relationships/customXml" Target="../ink/ink1322.xml"/><Relationship Id="rId517" Type="http://schemas.openxmlformats.org/officeDocument/2006/relationships/customXml" Target="../ink/ink13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088.xml"/><Relationship Id="rId156" Type="http://schemas.openxmlformats.org/officeDocument/2006/relationships/customXml" Target="../ink/ink1151.xml"/><Relationship Id="rId198" Type="http://schemas.openxmlformats.org/officeDocument/2006/relationships/customXml" Target="../ink/ink1176.xml"/><Relationship Id="rId321" Type="http://schemas.openxmlformats.org/officeDocument/2006/relationships/customXml" Target="../ink/ink1249.xml"/><Relationship Id="rId363" Type="http://schemas.openxmlformats.org/officeDocument/2006/relationships/customXml" Target="../ink/ink1273.xml"/><Relationship Id="rId419" Type="http://schemas.openxmlformats.org/officeDocument/2006/relationships/customXml" Target="../ink/ink13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1509.xml"/><Relationship Id="rId18" Type="http://schemas.openxmlformats.org/officeDocument/2006/relationships/customXml" Target="../ink/ink10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4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256.xml"/><Relationship Id="rId374" Type="http://schemas.openxmlformats.org/officeDocument/2006/relationships/image" Target="../media/image153.png"/><Relationship Id="rId581" Type="http://schemas.openxmlformats.org/officeDocument/2006/relationships/customXml" Target="../ink/ink1383.xml"/><Relationship Id="rId777" Type="http://schemas.openxmlformats.org/officeDocument/2006/relationships/customXml" Target="../ink/ink1481.xml"/><Relationship Id="rId71" Type="http://schemas.openxmlformats.org/officeDocument/2006/relationships/image" Target="../media/image35.png"/><Relationship Id="rId234" Type="http://schemas.openxmlformats.org/officeDocument/2006/relationships/customXml" Target="../ink/ink1194.xml"/><Relationship Id="rId637" Type="http://schemas.openxmlformats.org/officeDocument/2006/relationships/customXml" Target="../ink/ink1411.xml"/><Relationship Id="rId679" Type="http://schemas.openxmlformats.org/officeDocument/2006/relationships/customXml" Target="../ink/ink14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1059.xml"/><Relationship Id="rId29" Type="http://schemas.openxmlformats.org/officeDocument/2006/relationships/image" Target="../media/image14.png"/><Relationship Id="rId276" Type="http://schemas.openxmlformats.org/officeDocument/2006/relationships/customXml" Target="../ink/ink1215.xml"/><Relationship Id="rId441" Type="http://schemas.openxmlformats.org/officeDocument/2006/relationships/customXml" Target="../ink/ink1312.xml"/><Relationship Id="rId483" Type="http://schemas.openxmlformats.org/officeDocument/2006/relationships/customXml" Target="../ink/ink1333.xml"/><Relationship Id="rId539" Type="http://schemas.openxmlformats.org/officeDocument/2006/relationships/customXml" Target="../ink/ink13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078.xml"/><Relationship Id="rId136" Type="http://schemas.openxmlformats.org/officeDocument/2006/relationships/customXml" Target="../ink/ink1141.xml"/><Relationship Id="rId178" Type="http://schemas.openxmlformats.org/officeDocument/2006/relationships/customXml" Target="../ink/ink1162.xml"/><Relationship Id="rId301" Type="http://schemas.openxmlformats.org/officeDocument/2006/relationships/customXml" Target="../ink/ink1229.xml"/><Relationship Id="rId343" Type="http://schemas.openxmlformats.org/officeDocument/2006/relationships/customXml" Target="../ink/ink12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101.xml"/><Relationship Id="rId203" Type="http://schemas.openxmlformats.org/officeDocument/2006/relationships/image" Target="../media/image82.png"/><Relationship Id="rId385" Type="http://schemas.openxmlformats.org/officeDocument/2006/relationships/customXml" Target="../ink/ink12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1499.xml"/><Relationship Id="rId855" Type="http://schemas.openxmlformats.org/officeDocument/2006/relationships/customXml" Target="../ink/ink15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450.xml"/><Relationship Id="rId105" Type="http://schemas.openxmlformats.org/officeDocument/2006/relationships/customXml" Target="../ink/ink1124.xml"/><Relationship Id="rId147" Type="http://schemas.openxmlformats.org/officeDocument/2006/relationships/image" Target="../media/image58.png"/><Relationship Id="rId312" Type="http://schemas.openxmlformats.org/officeDocument/2006/relationships/customXml" Target="../ink/ink1240.xml"/><Relationship Id="rId354" Type="http://schemas.openxmlformats.org/officeDocument/2006/relationships/image" Target="../media/image143.png"/><Relationship Id="rId757" Type="http://schemas.openxmlformats.org/officeDocument/2006/relationships/customXml" Target="../ink/ink1471.xml"/><Relationship Id="rId799" Type="http://schemas.openxmlformats.org/officeDocument/2006/relationships/customXml" Target="../ink/ink1492.xml"/><Relationship Id="rId51" Type="http://schemas.openxmlformats.org/officeDocument/2006/relationships/image" Target="../media/image25.png"/><Relationship Id="rId93" Type="http://schemas.openxmlformats.org/officeDocument/2006/relationships/customXml" Target="../ink/ink11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401.xml"/><Relationship Id="rId659" Type="http://schemas.openxmlformats.org/officeDocument/2006/relationships/customXml" Target="../ink/ink1422.xml"/><Relationship Id="rId824" Type="http://schemas.openxmlformats.org/officeDocument/2006/relationships/image" Target="../media/image377.png"/><Relationship Id="rId866" Type="http://schemas.openxmlformats.org/officeDocument/2006/relationships/image" Target="../media/image780.png"/><Relationship Id="rId214" Type="http://schemas.openxmlformats.org/officeDocument/2006/relationships/customXml" Target="../ink/ink1184.xml"/><Relationship Id="rId256" Type="http://schemas.openxmlformats.org/officeDocument/2006/relationships/customXml" Target="../ink/ink1205.xml"/><Relationship Id="rId298" Type="http://schemas.openxmlformats.org/officeDocument/2006/relationships/customXml" Target="../ink/ink1226.xml"/><Relationship Id="rId421" Type="http://schemas.openxmlformats.org/officeDocument/2006/relationships/customXml" Target="../ink/ink1302.xml"/><Relationship Id="rId463" Type="http://schemas.openxmlformats.org/officeDocument/2006/relationships/customXml" Target="../ink/ink1323.xml"/><Relationship Id="rId519" Type="http://schemas.openxmlformats.org/officeDocument/2006/relationships/customXml" Target="../ink/ink1351.xml"/><Relationship Id="rId670" Type="http://schemas.openxmlformats.org/officeDocument/2006/relationships/image" Target="../media/image300.png"/><Relationship Id="rId116" Type="http://schemas.openxmlformats.org/officeDocument/2006/relationships/customXml" Target="../ink/ink1131.xml"/><Relationship Id="rId158" Type="http://schemas.openxmlformats.org/officeDocument/2006/relationships/customXml" Target="../ink/ink1152.xml"/><Relationship Id="rId323" Type="http://schemas.openxmlformats.org/officeDocument/2006/relationships/customXml" Target="../ink/ink12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68.xml"/><Relationship Id="rId62" Type="http://schemas.openxmlformats.org/officeDocument/2006/relationships/customXml" Target="../ink/ink1089.xml"/><Relationship Id="rId365" Type="http://schemas.openxmlformats.org/officeDocument/2006/relationships/customXml" Target="../ink/ink12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15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1433.xml"/><Relationship Id="rId737" Type="http://schemas.openxmlformats.org/officeDocument/2006/relationships/customXml" Target="../ink/ink1461.xml"/><Relationship Id="rId779" Type="http://schemas.openxmlformats.org/officeDocument/2006/relationships/customXml" Target="../ink/ink14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258.xml"/><Relationship Id="rId376" Type="http://schemas.openxmlformats.org/officeDocument/2006/relationships/image" Target="../media/image154.png"/><Relationship Id="rId541" Type="http://schemas.openxmlformats.org/officeDocument/2006/relationships/customXml" Target="../ink/ink1362.xml"/><Relationship Id="rId583" Type="http://schemas.openxmlformats.org/officeDocument/2006/relationships/customXml" Target="../ink/ink1384.xml"/><Relationship Id="rId639" Type="http://schemas.openxmlformats.org/officeDocument/2006/relationships/customXml" Target="../ink/ink14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060.xml"/><Relationship Id="rId180" Type="http://schemas.openxmlformats.org/officeDocument/2006/relationships/customXml" Target="../ink/ink1164.xml"/><Relationship Id="rId236" Type="http://schemas.openxmlformats.org/officeDocument/2006/relationships/customXml" Target="../ink/ink1195.xml"/><Relationship Id="rId278" Type="http://schemas.openxmlformats.org/officeDocument/2006/relationships/customXml" Target="../ink/ink1216.xml"/><Relationship Id="rId401" Type="http://schemas.openxmlformats.org/officeDocument/2006/relationships/customXml" Target="../ink/ink1292.xml"/><Relationship Id="rId443" Type="http://schemas.openxmlformats.org/officeDocument/2006/relationships/customXml" Target="../ink/ink13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1231.xml"/><Relationship Id="rId485" Type="http://schemas.openxmlformats.org/officeDocument/2006/relationships/customXml" Target="../ink/ink13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079.xml"/><Relationship Id="rId84" Type="http://schemas.openxmlformats.org/officeDocument/2006/relationships/customXml" Target="../ink/ink1103.xml"/><Relationship Id="rId138" Type="http://schemas.openxmlformats.org/officeDocument/2006/relationships/customXml" Target="../ink/ink1142.xml"/><Relationship Id="rId345" Type="http://schemas.openxmlformats.org/officeDocument/2006/relationships/customXml" Target="../ink/ink1264.xml"/><Relationship Id="rId387" Type="http://schemas.openxmlformats.org/officeDocument/2006/relationships/customXml" Target="../ink/ink12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15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1521.xml"/><Relationship Id="rId107" Type="http://schemas.openxmlformats.org/officeDocument/2006/relationships/customXml" Target="../ink/ink11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423.xml"/><Relationship Id="rId717" Type="http://schemas.openxmlformats.org/officeDocument/2006/relationships/customXml" Target="../ink/ink1451.xml"/><Relationship Id="rId759" Type="http://schemas.openxmlformats.org/officeDocument/2006/relationships/customXml" Target="../ink/ink14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2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352.xml"/><Relationship Id="rId563" Type="http://schemas.openxmlformats.org/officeDocument/2006/relationships/image" Target="../media/image247.png"/><Relationship Id="rId619" Type="http://schemas.openxmlformats.org/officeDocument/2006/relationships/customXml" Target="../ink/ink1402.xml"/><Relationship Id="rId770" Type="http://schemas.openxmlformats.org/officeDocument/2006/relationships/image" Target="../media/image3501.png"/><Relationship Id="rId95" Type="http://schemas.openxmlformats.org/officeDocument/2006/relationships/customXml" Target="../ink/ink1114.xml"/><Relationship Id="rId160" Type="http://schemas.openxmlformats.org/officeDocument/2006/relationships/customXml" Target="../ink/ink1153.xml"/><Relationship Id="rId216" Type="http://schemas.openxmlformats.org/officeDocument/2006/relationships/customXml" Target="../ink/ink1185.xml"/><Relationship Id="rId423" Type="http://schemas.openxmlformats.org/officeDocument/2006/relationships/customXml" Target="../ink/ink1303.xml"/><Relationship Id="rId826" Type="http://schemas.openxmlformats.org/officeDocument/2006/relationships/image" Target="../media/image378.png"/><Relationship Id="rId868" Type="http://schemas.openxmlformats.org/officeDocument/2006/relationships/image" Target="../media/image790.png"/><Relationship Id="rId258" Type="http://schemas.openxmlformats.org/officeDocument/2006/relationships/customXml" Target="../ink/ink1206.xml"/><Relationship Id="rId465" Type="http://schemas.openxmlformats.org/officeDocument/2006/relationships/customXml" Target="../ink/ink13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069.xml"/><Relationship Id="rId64" Type="http://schemas.openxmlformats.org/officeDocument/2006/relationships/customXml" Target="../ink/ink1090.xml"/><Relationship Id="rId118" Type="http://schemas.openxmlformats.org/officeDocument/2006/relationships/customXml" Target="../ink/ink1132.xml"/><Relationship Id="rId325" Type="http://schemas.openxmlformats.org/officeDocument/2006/relationships/customXml" Target="../ink/ink1252.xml"/><Relationship Id="rId367" Type="http://schemas.openxmlformats.org/officeDocument/2006/relationships/customXml" Target="../ink/ink12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1483.xml"/><Relationship Id="rId837" Type="http://schemas.openxmlformats.org/officeDocument/2006/relationships/customXml" Target="../ink/ink15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413.xml"/><Relationship Id="rId683" Type="http://schemas.openxmlformats.org/officeDocument/2006/relationships/customXml" Target="../ink/ink1434.xml"/><Relationship Id="rId739" Type="http://schemas.openxmlformats.org/officeDocument/2006/relationships/customXml" Target="../ink/ink14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217.xml"/><Relationship Id="rId336" Type="http://schemas.openxmlformats.org/officeDocument/2006/relationships/image" Target="../media/image134.png"/><Relationship Id="rId501" Type="http://schemas.openxmlformats.org/officeDocument/2006/relationships/customXml" Target="../ink/ink1342.xml"/><Relationship Id="rId543" Type="http://schemas.openxmlformats.org/officeDocument/2006/relationships/customXml" Target="../ink/ink1363.xml"/><Relationship Id="rId75" Type="http://schemas.openxmlformats.org/officeDocument/2006/relationships/image" Target="../media/image37.png"/><Relationship Id="rId140" Type="http://schemas.openxmlformats.org/officeDocument/2006/relationships/customXml" Target="../ink/ink1143.xml"/><Relationship Id="rId182" Type="http://schemas.openxmlformats.org/officeDocument/2006/relationships/customXml" Target="../ink/ink1166.xml"/><Relationship Id="rId378" Type="http://schemas.openxmlformats.org/officeDocument/2006/relationships/image" Target="../media/image155.png"/><Relationship Id="rId403" Type="http://schemas.openxmlformats.org/officeDocument/2006/relationships/customXml" Target="../ink/ink1293.xml"/><Relationship Id="rId585" Type="http://schemas.openxmlformats.org/officeDocument/2006/relationships/customXml" Target="../ink/ink13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690.png"/><Relationship Id="rId6" Type="http://schemas.openxmlformats.org/officeDocument/2006/relationships/customXml" Target="../ink/ink1061.xml"/><Relationship Id="rId238" Type="http://schemas.openxmlformats.org/officeDocument/2006/relationships/customXml" Target="../ink/ink1196.xml"/><Relationship Id="rId445" Type="http://schemas.openxmlformats.org/officeDocument/2006/relationships/customXml" Target="../ink/ink1314.xml"/><Relationship Id="rId487" Type="http://schemas.openxmlformats.org/officeDocument/2006/relationships/customXml" Target="../ink/ink13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233.xml"/><Relationship Id="rId347" Type="http://schemas.openxmlformats.org/officeDocument/2006/relationships/customXml" Target="../ink/ink1265.xml"/><Relationship Id="rId512" Type="http://schemas.openxmlformats.org/officeDocument/2006/relationships/image" Target="../media/image222.png"/><Relationship Id="rId44" Type="http://schemas.openxmlformats.org/officeDocument/2006/relationships/customXml" Target="../ink/ink1080.xml"/><Relationship Id="rId86" Type="http://schemas.openxmlformats.org/officeDocument/2006/relationships/customXml" Target="../ink/ink1105.xml"/><Relationship Id="rId151" Type="http://schemas.openxmlformats.org/officeDocument/2006/relationships/image" Target="../media/image60.png"/><Relationship Id="rId389" Type="http://schemas.openxmlformats.org/officeDocument/2006/relationships/customXml" Target="../ink/ink12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1473.xml"/><Relationship Id="rId817" Type="http://schemas.openxmlformats.org/officeDocument/2006/relationships/customXml" Target="../ink/ink1501.xml"/><Relationship Id="rId859" Type="http://schemas.openxmlformats.org/officeDocument/2006/relationships/customXml" Target="../ink/ink15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403.xml"/><Relationship Id="rId663" Type="http://schemas.openxmlformats.org/officeDocument/2006/relationships/customXml" Target="../ink/ink14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207.xml"/><Relationship Id="rId316" Type="http://schemas.openxmlformats.org/officeDocument/2006/relationships/customXml" Target="../ink/ink1244.xml"/><Relationship Id="rId523" Type="http://schemas.openxmlformats.org/officeDocument/2006/relationships/customXml" Target="../ink/ink1353.xml"/><Relationship Id="rId719" Type="http://schemas.openxmlformats.org/officeDocument/2006/relationships/customXml" Target="../ink/ink1452.xml"/><Relationship Id="rId55" Type="http://schemas.openxmlformats.org/officeDocument/2006/relationships/image" Target="../media/image27.png"/><Relationship Id="rId97" Type="http://schemas.openxmlformats.org/officeDocument/2006/relationships/customXml" Target="../ink/ink1116.xml"/><Relationship Id="rId120" Type="http://schemas.openxmlformats.org/officeDocument/2006/relationships/customXml" Target="../ink/ink11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154.xml"/><Relationship Id="rId218" Type="http://schemas.openxmlformats.org/officeDocument/2006/relationships/customXml" Target="../ink/ink1186.xml"/><Relationship Id="rId425" Type="http://schemas.openxmlformats.org/officeDocument/2006/relationships/customXml" Target="../ink/ink1304.xml"/><Relationship Id="rId467" Type="http://schemas.openxmlformats.org/officeDocument/2006/relationships/customXml" Target="../ink/ink13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070.xml"/><Relationship Id="rId66" Type="http://schemas.openxmlformats.org/officeDocument/2006/relationships/customXml" Target="../ink/ink1091.xml"/><Relationship Id="rId131" Type="http://schemas.openxmlformats.org/officeDocument/2006/relationships/image" Target="../media/image50.png"/><Relationship Id="rId327" Type="http://schemas.openxmlformats.org/officeDocument/2006/relationships/customXml" Target="../ink/ink1253.xml"/><Relationship Id="rId369" Type="http://schemas.openxmlformats.org/officeDocument/2006/relationships/customXml" Target="../ink/ink12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1463.xml"/><Relationship Id="rId783" Type="http://schemas.openxmlformats.org/officeDocument/2006/relationships/customXml" Target="../ink/ink1484.xml"/><Relationship Id="rId839" Type="http://schemas.openxmlformats.org/officeDocument/2006/relationships/customXml" Target="../ink/ink15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393.xml"/><Relationship Id="rId643" Type="http://schemas.openxmlformats.org/officeDocument/2006/relationships/customXml" Target="../ink/ink1414.xml"/><Relationship Id="rId240" Type="http://schemas.openxmlformats.org/officeDocument/2006/relationships/customXml" Target="../ink/ink1197.xml"/><Relationship Id="rId478" Type="http://schemas.openxmlformats.org/officeDocument/2006/relationships/image" Target="../media/image205.png"/><Relationship Id="rId685" Type="http://schemas.openxmlformats.org/officeDocument/2006/relationships/customXml" Target="../ink/ink1435.xml"/><Relationship Id="rId850" Type="http://schemas.openxmlformats.org/officeDocument/2006/relationships/image" Target="../media/image7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119.xml"/><Relationship Id="rId282" Type="http://schemas.openxmlformats.org/officeDocument/2006/relationships/customXml" Target="../ink/ink1218.xml"/><Relationship Id="rId338" Type="http://schemas.openxmlformats.org/officeDocument/2006/relationships/image" Target="../media/image135.png"/><Relationship Id="rId503" Type="http://schemas.openxmlformats.org/officeDocument/2006/relationships/customXml" Target="../ink/ink1343.xml"/><Relationship Id="rId545" Type="http://schemas.openxmlformats.org/officeDocument/2006/relationships/customXml" Target="../ink/ink1364.xml"/><Relationship Id="rId587" Type="http://schemas.openxmlformats.org/officeDocument/2006/relationships/customXml" Target="../ink/ink13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062.xml"/><Relationship Id="rId142" Type="http://schemas.openxmlformats.org/officeDocument/2006/relationships/customXml" Target="../ink/ink1144.xml"/><Relationship Id="rId184" Type="http://schemas.openxmlformats.org/officeDocument/2006/relationships/customXml" Target="../ink/ink1168.xml"/><Relationship Id="rId391" Type="http://schemas.openxmlformats.org/officeDocument/2006/relationships/customXml" Target="../ink/ink1287.xml"/><Relationship Id="rId405" Type="http://schemas.openxmlformats.org/officeDocument/2006/relationships/customXml" Target="../ink/ink1294.xml"/><Relationship Id="rId447" Type="http://schemas.openxmlformats.org/officeDocument/2006/relationships/customXml" Target="../ink/ink13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3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1523.xml"/><Relationship Id="rId46" Type="http://schemas.openxmlformats.org/officeDocument/2006/relationships/customXml" Target="../ink/ink1081.xml"/><Relationship Id="rId293" Type="http://schemas.openxmlformats.org/officeDocument/2006/relationships/image" Target="../media/image127.png"/><Relationship Id="rId307" Type="http://schemas.openxmlformats.org/officeDocument/2006/relationships/customXml" Target="../ink/ink1235.xml"/><Relationship Id="rId349" Type="http://schemas.openxmlformats.org/officeDocument/2006/relationships/customXml" Target="../ink/ink12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453.xml"/><Relationship Id="rId763" Type="http://schemas.openxmlformats.org/officeDocument/2006/relationships/customXml" Target="../ink/ink1474.xml"/><Relationship Id="rId88" Type="http://schemas.openxmlformats.org/officeDocument/2006/relationships/customXml" Target="../ink/ink11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1502.xml"/><Relationship Id="rId220" Type="http://schemas.openxmlformats.org/officeDocument/2006/relationships/customXml" Target="../ink/ink1187.xml"/><Relationship Id="rId458" Type="http://schemas.openxmlformats.org/officeDocument/2006/relationships/image" Target="../media/image195.png"/><Relationship Id="rId623" Type="http://schemas.openxmlformats.org/officeDocument/2006/relationships/customXml" Target="../ink/ink1404.xml"/><Relationship Id="rId665" Type="http://schemas.openxmlformats.org/officeDocument/2006/relationships/customXml" Target="../ink/ink14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208.xml"/><Relationship Id="rId318" Type="http://schemas.openxmlformats.org/officeDocument/2006/relationships/customXml" Target="../ink/ink1246.xml"/><Relationship Id="rId525" Type="http://schemas.openxmlformats.org/officeDocument/2006/relationships/customXml" Target="../ink/ink13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118.xml"/><Relationship Id="rId122" Type="http://schemas.openxmlformats.org/officeDocument/2006/relationships/customXml" Target="../ink/ink1134.xml"/><Relationship Id="rId164" Type="http://schemas.openxmlformats.org/officeDocument/2006/relationships/customXml" Target="../ink/ink1155.xml"/><Relationship Id="rId371" Type="http://schemas.openxmlformats.org/officeDocument/2006/relationships/customXml" Target="../ink/ink1277.xml"/><Relationship Id="rId774" Type="http://schemas.openxmlformats.org/officeDocument/2006/relationships/image" Target="../media/image352.png"/><Relationship Id="rId427" Type="http://schemas.openxmlformats.org/officeDocument/2006/relationships/customXml" Target="../ink/ink1305.xml"/><Relationship Id="rId469" Type="http://schemas.openxmlformats.org/officeDocument/2006/relationships/customXml" Target="../ink/ink13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1513.xml"/><Relationship Id="rId26" Type="http://schemas.openxmlformats.org/officeDocument/2006/relationships/customXml" Target="../ink/ink10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2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443.xml"/><Relationship Id="rId68" Type="http://schemas.openxmlformats.org/officeDocument/2006/relationships/customXml" Target="../ink/ink10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1464.xml"/><Relationship Id="rId785" Type="http://schemas.openxmlformats.org/officeDocument/2006/relationships/customXml" Target="../ink/ink1485.xml"/><Relationship Id="rId200" Type="http://schemas.openxmlformats.org/officeDocument/2006/relationships/customXml" Target="../ink/ink11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394.xml"/><Relationship Id="rId645" Type="http://schemas.openxmlformats.org/officeDocument/2006/relationships/customXml" Target="../ink/ink1415.xml"/><Relationship Id="rId687" Type="http://schemas.openxmlformats.org/officeDocument/2006/relationships/customXml" Target="../ink/ink1436.xml"/><Relationship Id="rId810" Type="http://schemas.openxmlformats.org/officeDocument/2006/relationships/image" Target="../media/image370.png"/><Relationship Id="rId852" Type="http://schemas.openxmlformats.org/officeDocument/2006/relationships/image" Target="../media/image394.png"/><Relationship Id="rId242" Type="http://schemas.openxmlformats.org/officeDocument/2006/relationships/customXml" Target="../ink/ink1198.xml"/><Relationship Id="rId284" Type="http://schemas.openxmlformats.org/officeDocument/2006/relationships/customXml" Target="../ink/ink1219.xml"/><Relationship Id="rId491" Type="http://schemas.openxmlformats.org/officeDocument/2006/relationships/customXml" Target="../ink/ink1337.xml"/><Relationship Id="rId505" Type="http://schemas.openxmlformats.org/officeDocument/2006/relationships/customXml" Target="../ink/ink13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1098.xml"/><Relationship Id="rId102" Type="http://schemas.openxmlformats.org/officeDocument/2006/relationships/customXml" Target="../ink/ink1121.xml"/><Relationship Id="rId144" Type="http://schemas.openxmlformats.org/officeDocument/2006/relationships/customXml" Target="../ink/ink1145.xml"/><Relationship Id="rId547" Type="http://schemas.openxmlformats.org/officeDocument/2006/relationships/customXml" Target="../ink/ink1365.xml"/><Relationship Id="rId589" Type="http://schemas.openxmlformats.org/officeDocument/2006/relationships/customXml" Target="../ink/ink13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109.xml"/><Relationship Id="rId186" Type="http://schemas.openxmlformats.org/officeDocument/2006/relationships/customXml" Target="../ink/ink1170.xml"/><Relationship Id="rId351" Type="http://schemas.openxmlformats.org/officeDocument/2006/relationships/customXml" Target="../ink/ink1267.xml"/><Relationship Id="rId393" Type="http://schemas.openxmlformats.org/officeDocument/2006/relationships/customXml" Target="../ink/ink1288.xml"/><Relationship Id="rId407" Type="http://schemas.openxmlformats.org/officeDocument/2006/relationships/customXml" Target="../ink/ink1295.xml"/><Relationship Id="rId449" Type="http://schemas.openxmlformats.org/officeDocument/2006/relationships/customXml" Target="../ink/ink13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1503.xml"/><Relationship Id="rId863" Type="http://schemas.openxmlformats.org/officeDocument/2006/relationships/customXml" Target="../ink/ink15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2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082.xml"/><Relationship Id="rId113" Type="http://schemas.openxmlformats.org/officeDocument/2006/relationships/image" Target="../media/image41.png"/><Relationship Id="rId320" Type="http://schemas.openxmlformats.org/officeDocument/2006/relationships/customXml" Target="../ink/ink1248.xml"/><Relationship Id="rId558" Type="http://schemas.openxmlformats.org/officeDocument/2006/relationships/customXml" Target="../ink/ink1371.xml"/><Relationship Id="rId723" Type="http://schemas.openxmlformats.org/officeDocument/2006/relationships/customXml" Target="../ink/ink1454.xml"/><Relationship Id="rId765" Type="http://schemas.openxmlformats.org/officeDocument/2006/relationships/customXml" Target="../ink/ink14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405.xml"/><Relationship Id="rId832" Type="http://schemas.openxmlformats.org/officeDocument/2006/relationships/image" Target="../media/image381.png"/><Relationship Id="rId222" Type="http://schemas.openxmlformats.org/officeDocument/2006/relationships/customXml" Target="../ink/ink1188.xml"/><Relationship Id="rId264" Type="http://schemas.openxmlformats.org/officeDocument/2006/relationships/customXml" Target="../ink/ink1209.xml"/><Relationship Id="rId471" Type="http://schemas.openxmlformats.org/officeDocument/2006/relationships/customXml" Target="../ink/ink1327.xml"/><Relationship Id="rId667" Type="http://schemas.openxmlformats.org/officeDocument/2006/relationships/customXml" Target="../ink/ink14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135.xml"/><Relationship Id="rId527" Type="http://schemas.openxmlformats.org/officeDocument/2006/relationships/customXml" Target="../ink/ink1355.xml"/><Relationship Id="rId569" Type="http://schemas.openxmlformats.org/officeDocument/2006/relationships/customXml" Target="../ink/ink13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093.xml"/><Relationship Id="rId166" Type="http://schemas.openxmlformats.org/officeDocument/2006/relationships/customXml" Target="../ink/ink1156.xml"/><Relationship Id="rId331" Type="http://schemas.openxmlformats.org/officeDocument/2006/relationships/customXml" Target="../ink/ink1255.xml"/><Relationship Id="rId373" Type="http://schemas.openxmlformats.org/officeDocument/2006/relationships/customXml" Target="../ink/ink1278.xml"/><Relationship Id="rId429" Type="http://schemas.openxmlformats.org/officeDocument/2006/relationships/customXml" Target="../ink/ink13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14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1514.xml"/><Relationship Id="rId28" Type="http://schemas.openxmlformats.org/officeDocument/2006/relationships/customXml" Target="../ink/ink1072.xml"/><Relationship Id="rId275" Type="http://schemas.openxmlformats.org/officeDocument/2006/relationships/image" Target="../media/image118.png"/><Relationship Id="rId300" Type="http://schemas.openxmlformats.org/officeDocument/2006/relationships/customXml" Target="../ink/ink12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444.xml"/><Relationship Id="rId745" Type="http://schemas.openxmlformats.org/officeDocument/2006/relationships/customXml" Target="../ink/ink1465.xml"/><Relationship Id="rId81" Type="http://schemas.openxmlformats.org/officeDocument/2006/relationships/customXml" Target="../ink/ink11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388.xml"/><Relationship Id="rId605" Type="http://schemas.openxmlformats.org/officeDocument/2006/relationships/customXml" Target="../ink/ink1395.xml"/><Relationship Id="rId787" Type="http://schemas.openxmlformats.org/officeDocument/2006/relationships/customXml" Target="../ink/ink1486.xml"/><Relationship Id="rId812" Type="http://schemas.openxmlformats.org/officeDocument/2006/relationships/image" Target="../media/image371.png"/><Relationship Id="rId202" Type="http://schemas.openxmlformats.org/officeDocument/2006/relationships/customXml" Target="../ink/ink1178.xml"/><Relationship Id="rId244" Type="http://schemas.openxmlformats.org/officeDocument/2006/relationships/customXml" Target="../ink/ink1199.xml"/><Relationship Id="rId647" Type="http://schemas.openxmlformats.org/officeDocument/2006/relationships/customXml" Target="../ink/ink1416.xml"/><Relationship Id="rId689" Type="http://schemas.openxmlformats.org/officeDocument/2006/relationships/customXml" Target="../ink/ink1437.xml"/><Relationship Id="rId854" Type="http://schemas.openxmlformats.org/officeDocument/2006/relationships/image" Target="../media/image395.png"/><Relationship Id="rId39" Type="http://schemas.openxmlformats.org/officeDocument/2006/relationships/image" Target="../media/image19.png"/><Relationship Id="rId286" Type="http://schemas.openxmlformats.org/officeDocument/2006/relationships/customXml" Target="../ink/ink1220.xml"/><Relationship Id="rId451" Type="http://schemas.openxmlformats.org/officeDocument/2006/relationships/customXml" Target="../ink/ink1317.xml"/><Relationship Id="rId493" Type="http://schemas.openxmlformats.org/officeDocument/2006/relationships/customXml" Target="../ink/ink1338.xml"/><Relationship Id="rId507" Type="http://schemas.openxmlformats.org/officeDocument/2006/relationships/customXml" Target="../ink/ink1345.xml"/><Relationship Id="rId549" Type="http://schemas.openxmlformats.org/officeDocument/2006/relationships/customXml" Target="../ink/ink13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083.xml"/><Relationship Id="rId104" Type="http://schemas.openxmlformats.org/officeDocument/2006/relationships/customXml" Target="../ink/ink1123.xml"/><Relationship Id="rId146" Type="http://schemas.openxmlformats.org/officeDocument/2006/relationships/customXml" Target="../ink/ink1146.xml"/><Relationship Id="rId188" Type="http://schemas.openxmlformats.org/officeDocument/2006/relationships/customXml" Target="../ink/ink1171.xml"/><Relationship Id="rId311" Type="http://schemas.openxmlformats.org/officeDocument/2006/relationships/customXml" Target="../ink/ink1239.xml"/><Relationship Id="rId353" Type="http://schemas.openxmlformats.org/officeDocument/2006/relationships/customXml" Target="../ink/ink1268.xml"/><Relationship Id="rId395" Type="http://schemas.openxmlformats.org/officeDocument/2006/relationships/customXml" Target="../ink/ink1289.xml"/><Relationship Id="rId409" Type="http://schemas.openxmlformats.org/officeDocument/2006/relationships/customXml" Target="../ink/ink1296.xml"/><Relationship Id="rId560" Type="http://schemas.openxmlformats.org/officeDocument/2006/relationships/customXml" Target="../ink/ink1372.xml"/><Relationship Id="rId798" Type="http://schemas.openxmlformats.org/officeDocument/2006/relationships/image" Target="../media/image364.png"/><Relationship Id="rId92" Type="http://schemas.openxmlformats.org/officeDocument/2006/relationships/customXml" Target="../ink/ink11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1504.xml"/><Relationship Id="rId865" Type="http://schemas.openxmlformats.org/officeDocument/2006/relationships/customXml" Target="../ink/ink152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4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250.xml"/><Relationship Id="rId364" Type="http://schemas.openxmlformats.org/officeDocument/2006/relationships/image" Target="../media/image148.png"/><Relationship Id="rId767" Type="http://schemas.openxmlformats.org/officeDocument/2006/relationships/customXml" Target="../ink/ink14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378.xml"/><Relationship Id="rId627" Type="http://schemas.openxmlformats.org/officeDocument/2006/relationships/customXml" Target="../ink/ink1406.xml"/><Relationship Id="rId669" Type="http://schemas.openxmlformats.org/officeDocument/2006/relationships/customXml" Target="../ink/ink14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189.xml"/><Relationship Id="rId266" Type="http://schemas.openxmlformats.org/officeDocument/2006/relationships/customXml" Target="../ink/ink1210.xml"/><Relationship Id="rId431" Type="http://schemas.openxmlformats.org/officeDocument/2006/relationships/customXml" Target="../ink/ink1307.xml"/><Relationship Id="rId473" Type="http://schemas.openxmlformats.org/officeDocument/2006/relationships/customXml" Target="../ink/ink1328.xml"/><Relationship Id="rId529" Type="http://schemas.openxmlformats.org/officeDocument/2006/relationships/customXml" Target="../ink/ink13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073.xml"/><Relationship Id="rId126" Type="http://schemas.openxmlformats.org/officeDocument/2006/relationships/customXml" Target="../ink/ink1136.xml"/><Relationship Id="rId168" Type="http://schemas.openxmlformats.org/officeDocument/2006/relationships/customXml" Target="../ink/ink1157.xml"/><Relationship Id="rId333" Type="http://schemas.openxmlformats.org/officeDocument/2006/relationships/customXml" Target="../ink/ink12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094.xml"/><Relationship Id="rId375" Type="http://schemas.openxmlformats.org/officeDocument/2006/relationships/customXml" Target="../ink/ink12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1494.xml"/><Relationship Id="rId845" Type="http://schemas.openxmlformats.org/officeDocument/2006/relationships/customXml" Target="../ink/ink15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445.xml"/><Relationship Id="rId137" Type="http://schemas.openxmlformats.org/officeDocument/2006/relationships/image" Target="../media/image53.png"/><Relationship Id="rId302" Type="http://schemas.openxmlformats.org/officeDocument/2006/relationships/customXml" Target="../ink/ink1230.xml"/><Relationship Id="rId344" Type="http://schemas.openxmlformats.org/officeDocument/2006/relationships/image" Target="../media/image138.png"/><Relationship Id="rId691" Type="http://schemas.openxmlformats.org/officeDocument/2006/relationships/customXml" Target="../ink/ink1438.xml"/><Relationship Id="rId747" Type="http://schemas.openxmlformats.org/officeDocument/2006/relationships/customXml" Target="../ink/ink1466.xml"/><Relationship Id="rId789" Type="http://schemas.openxmlformats.org/officeDocument/2006/relationships/customXml" Target="../ink/ink1487.xml"/><Relationship Id="rId41" Type="http://schemas.openxmlformats.org/officeDocument/2006/relationships/image" Target="../media/image20.png"/><Relationship Id="rId83" Type="http://schemas.openxmlformats.org/officeDocument/2006/relationships/customXml" Target="../ink/ink1102.xml"/><Relationship Id="rId179" Type="http://schemas.openxmlformats.org/officeDocument/2006/relationships/customXml" Target="../ink/ink1163.xml"/><Relationship Id="rId386" Type="http://schemas.openxmlformats.org/officeDocument/2006/relationships/image" Target="../media/image159.png"/><Relationship Id="rId551" Type="http://schemas.openxmlformats.org/officeDocument/2006/relationships/customXml" Target="../ink/ink1367.xml"/><Relationship Id="rId593" Type="http://schemas.openxmlformats.org/officeDocument/2006/relationships/customXml" Target="../ink/ink1389.xml"/><Relationship Id="rId607" Type="http://schemas.openxmlformats.org/officeDocument/2006/relationships/customXml" Target="../ink/ink1396.xml"/><Relationship Id="rId649" Type="http://schemas.openxmlformats.org/officeDocument/2006/relationships/customXml" Target="../ink/ink1417.xml"/><Relationship Id="rId814" Type="http://schemas.openxmlformats.org/officeDocument/2006/relationships/image" Target="../media/image372.png"/><Relationship Id="rId856" Type="http://schemas.openxmlformats.org/officeDocument/2006/relationships/image" Target="../media/image730.png"/><Relationship Id="rId190" Type="http://schemas.openxmlformats.org/officeDocument/2006/relationships/customXml" Target="../ink/ink1172.xml"/><Relationship Id="rId204" Type="http://schemas.openxmlformats.org/officeDocument/2006/relationships/customXml" Target="../ink/ink1179.xml"/><Relationship Id="rId246" Type="http://schemas.openxmlformats.org/officeDocument/2006/relationships/customXml" Target="../ink/ink1200.xml"/><Relationship Id="rId288" Type="http://schemas.openxmlformats.org/officeDocument/2006/relationships/customXml" Target="../ink/ink1221.xml"/><Relationship Id="rId411" Type="http://schemas.openxmlformats.org/officeDocument/2006/relationships/customXml" Target="../ink/ink1297.xml"/><Relationship Id="rId453" Type="http://schemas.openxmlformats.org/officeDocument/2006/relationships/customXml" Target="../ink/ink1318.xml"/><Relationship Id="rId509" Type="http://schemas.openxmlformats.org/officeDocument/2006/relationships/customXml" Target="../ink/ink1346.xml"/><Relationship Id="rId660" Type="http://schemas.openxmlformats.org/officeDocument/2006/relationships/image" Target="../media/image2951.png"/><Relationship Id="rId106" Type="http://schemas.openxmlformats.org/officeDocument/2006/relationships/customXml" Target="../ink/ink1125.xml"/><Relationship Id="rId313" Type="http://schemas.openxmlformats.org/officeDocument/2006/relationships/customXml" Target="../ink/ink1241.xml"/><Relationship Id="rId495" Type="http://schemas.openxmlformats.org/officeDocument/2006/relationships/customXml" Target="../ink/ink13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063.xml"/><Relationship Id="rId52" Type="http://schemas.openxmlformats.org/officeDocument/2006/relationships/customXml" Target="../ink/ink1084.xml"/><Relationship Id="rId94" Type="http://schemas.openxmlformats.org/officeDocument/2006/relationships/customXml" Target="../ink/ink1113.xml"/><Relationship Id="rId148" Type="http://schemas.openxmlformats.org/officeDocument/2006/relationships/customXml" Target="../ink/ink1147.xml"/><Relationship Id="rId355" Type="http://schemas.openxmlformats.org/officeDocument/2006/relationships/customXml" Target="../ink/ink1269.xml"/><Relationship Id="rId397" Type="http://schemas.openxmlformats.org/officeDocument/2006/relationships/customXml" Target="../ink/ink1290.xml"/><Relationship Id="rId520" Type="http://schemas.openxmlformats.org/officeDocument/2006/relationships/image" Target="../media/image226.png"/><Relationship Id="rId562" Type="http://schemas.openxmlformats.org/officeDocument/2006/relationships/customXml" Target="../ink/ink1373.xml"/><Relationship Id="rId618" Type="http://schemas.openxmlformats.org/officeDocument/2006/relationships/image" Target="../media/image274.png"/><Relationship Id="rId825" Type="http://schemas.openxmlformats.org/officeDocument/2006/relationships/customXml" Target="../ink/ink15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1526.xml"/><Relationship Id="rId299" Type="http://schemas.openxmlformats.org/officeDocument/2006/relationships/customXml" Target="../ink/ink1227.xml"/><Relationship Id="rId727" Type="http://schemas.openxmlformats.org/officeDocument/2006/relationships/customXml" Target="../ink/ink14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379.xml"/><Relationship Id="rId780" Type="http://schemas.openxmlformats.org/officeDocument/2006/relationships/image" Target="../media/image355.png"/><Relationship Id="rId226" Type="http://schemas.openxmlformats.org/officeDocument/2006/relationships/customXml" Target="../ink/ink1190.xml"/><Relationship Id="rId433" Type="http://schemas.openxmlformats.org/officeDocument/2006/relationships/customXml" Target="../ink/ink13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095.xml"/><Relationship Id="rId377" Type="http://schemas.openxmlformats.org/officeDocument/2006/relationships/customXml" Target="../ink/ink12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14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1488.xml"/><Relationship Id="rId444" Type="http://schemas.openxmlformats.org/officeDocument/2006/relationships/image" Target="../media/image188.png"/><Relationship Id="rId651" Type="http://schemas.openxmlformats.org/officeDocument/2006/relationships/customXml" Target="../ink/ink1418.xml"/><Relationship Id="rId749" Type="http://schemas.openxmlformats.org/officeDocument/2006/relationships/customXml" Target="../ink/ink1467.xml"/><Relationship Id="rId290" Type="http://schemas.openxmlformats.org/officeDocument/2006/relationships/customXml" Target="../ink/ink1222.xml"/><Relationship Id="rId304" Type="http://schemas.openxmlformats.org/officeDocument/2006/relationships/customXml" Target="../ink/ink1232.xml"/><Relationship Id="rId388" Type="http://schemas.openxmlformats.org/officeDocument/2006/relationships/image" Target="../media/image160.png"/><Relationship Id="rId511" Type="http://schemas.openxmlformats.org/officeDocument/2006/relationships/customXml" Target="../ink/ink1347.xml"/><Relationship Id="rId609" Type="http://schemas.openxmlformats.org/officeDocument/2006/relationships/customXml" Target="../ink/ink1397.xml"/><Relationship Id="rId85" Type="http://schemas.openxmlformats.org/officeDocument/2006/relationships/customXml" Target="../ink/ink1104.xml"/><Relationship Id="rId150" Type="http://schemas.openxmlformats.org/officeDocument/2006/relationships/customXml" Target="../ink/ink1148.xml"/><Relationship Id="rId595" Type="http://schemas.openxmlformats.org/officeDocument/2006/relationships/customXml" Target="../ink/ink1390.xml"/><Relationship Id="rId816" Type="http://schemas.openxmlformats.org/officeDocument/2006/relationships/image" Target="../media/image373.png"/><Relationship Id="rId248" Type="http://schemas.openxmlformats.org/officeDocument/2006/relationships/customXml" Target="../ink/ink1201.xml"/><Relationship Id="rId455" Type="http://schemas.openxmlformats.org/officeDocument/2006/relationships/customXml" Target="../ink/ink1319.xml"/><Relationship Id="rId662" Type="http://schemas.openxmlformats.org/officeDocument/2006/relationships/image" Target="../media/image2961.png"/><Relationship Id="rId12" Type="http://schemas.openxmlformats.org/officeDocument/2006/relationships/customXml" Target="../ink/ink1064.xml"/><Relationship Id="rId108" Type="http://schemas.openxmlformats.org/officeDocument/2006/relationships/customXml" Target="../ink/ink1127.xml"/><Relationship Id="rId315" Type="http://schemas.openxmlformats.org/officeDocument/2006/relationships/customXml" Target="../ink/ink1243.xml"/><Relationship Id="rId522" Type="http://schemas.openxmlformats.org/officeDocument/2006/relationships/image" Target="../media/image227.png"/><Relationship Id="rId96" Type="http://schemas.openxmlformats.org/officeDocument/2006/relationships/customXml" Target="../ink/ink1115.xml"/><Relationship Id="rId161" Type="http://schemas.openxmlformats.org/officeDocument/2006/relationships/image" Target="../media/image65.png"/><Relationship Id="rId399" Type="http://schemas.openxmlformats.org/officeDocument/2006/relationships/customXml" Target="../ink/ink1291.xml"/><Relationship Id="rId827" Type="http://schemas.openxmlformats.org/officeDocument/2006/relationships/customXml" Target="../ink/ink15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4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358.xml"/><Relationship Id="rId740" Type="http://schemas.openxmlformats.org/officeDocument/2006/relationships/image" Target="../media/image335.png"/><Relationship Id="rId838" Type="http://schemas.openxmlformats.org/officeDocument/2006/relationships/image" Target="../media/image393.png"/><Relationship Id="rId172" Type="http://schemas.openxmlformats.org/officeDocument/2006/relationships/customXml" Target="../ink/ink1159.xml"/><Relationship Id="rId477" Type="http://schemas.openxmlformats.org/officeDocument/2006/relationships/customXml" Target="../ink/ink13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26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30.xml"/><Relationship Id="rId13" Type="http://schemas.openxmlformats.org/officeDocument/2006/relationships/image" Target="../media/image850.png"/><Relationship Id="rId18" Type="http://schemas.openxmlformats.org/officeDocument/2006/relationships/customXml" Target="../ink/ink1535.xml"/><Relationship Id="rId26" Type="http://schemas.openxmlformats.org/officeDocument/2006/relationships/customXml" Target="../ink/ink1539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32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27.xml"/><Relationship Id="rId16" Type="http://schemas.openxmlformats.org/officeDocument/2006/relationships/customXml" Target="../ink/ink1534.xml"/><Relationship Id="rId20" Type="http://schemas.openxmlformats.org/officeDocument/2006/relationships/customXml" Target="../ink/ink1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29.xml"/><Relationship Id="rId11" Type="http://schemas.openxmlformats.org/officeDocument/2006/relationships/image" Target="../media/image840.png"/><Relationship Id="rId24" Type="http://schemas.openxmlformats.org/officeDocument/2006/relationships/customXml" Target="../ink/ink1538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10" Type="http://schemas.openxmlformats.org/officeDocument/2006/relationships/customXml" Target="../ink/ink1531.xml"/><Relationship Id="rId19" Type="http://schemas.openxmlformats.org/officeDocument/2006/relationships/image" Target="../media/image880.png"/><Relationship Id="rId4" Type="http://schemas.openxmlformats.org/officeDocument/2006/relationships/customXml" Target="../ink/ink1528.xml"/><Relationship Id="rId9" Type="http://schemas.openxmlformats.org/officeDocument/2006/relationships/image" Target="../media/image830.png"/><Relationship Id="rId14" Type="http://schemas.openxmlformats.org/officeDocument/2006/relationships/customXml" Target="../ink/ink1533.xml"/><Relationship Id="rId22" Type="http://schemas.openxmlformats.org/officeDocument/2006/relationships/customXml" Target="../ink/ink1537.xml"/><Relationship Id="rId27" Type="http://schemas.openxmlformats.org/officeDocument/2006/relationships/image" Target="../media/image9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43.xml"/><Relationship Id="rId13" Type="http://schemas.openxmlformats.org/officeDocument/2006/relationships/image" Target="../media/image850.png"/><Relationship Id="rId18" Type="http://schemas.openxmlformats.org/officeDocument/2006/relationships/customXml" Target="../ink/ink1548.xml"/><Relationship Id="rId26" Type="http://schemas.openxmlformats.org/officeDocument/2006/relationships/customXml" Target="../ink/ink1552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45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40.xml"/><Relationship Id="rId16" Type="http://schemas.openxmlformats.org/officeDocument/2006/relationships/customXml" Target="../ink/ink1547.xml"/><Relationship Id="rId20" Type="http://schemas.openxmlformats.org/officeDocument/2006/relationships/customXml" Target="../ink/ink1549.xml"/><Relationship Id="rId29" Type="http://schemas.openxmlformats.org/officeDocument/2006/relationships/image" Target="../media/image401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42.xml"/><Relationship Id="rId11" Type="http://schemas.openxmlformats.org/officeDocument/2006/relationships/image" Target="../media/image840.png"/><Relationship Id="rId24" Type="http://schemas.openxmlformats.org/officeDocument/2006/relationships/customXml" Target="../ink/ink1551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53.xml"/><Relationship Id="rId10" Type="http://schemas.openxmlformats.org/officeDocument/2006/relationships/customXml" Target="../ink/ink1544.xml"/><Relationship Id="rId19" Type="http://schemas.openxmlformats.org/officeDocument/2006/relationships/image" Target="../media/image880.png"/><Relationship Id="rId31" Type="http://schemas.openxmlformats.org/officeDocument/2006/relationships/image" Target="../media/image402.png"/><Relationship Id="rId4" Type="http://schemas.openxmlformats.org/officeDocument/2006/relationships/customXml" Target="../ink/ink1541.xml"/><Relationship Id="rId9" Type="http://schemas.openxmlformats.org/officeDocument/2006/relationships/image" Target="../media/image830.png"/><Relationship Id="rId14" Type="http://schemas.openxmlformats.org/officeDocument/2006/relationships/customXml" Target="../ink/ink1546.xml"/><Relationship Id="rId22" Type="http://schemas.openxmlformats.org/officeDocument/2006/relationships/customXml" Target="../ink/ink1550.xml"/><Relationship Id="rId27" Type="http://schemas.openxmlformats.org/officeDocument/2006/relationships/image" Target="../media/image920.png"/><Relationship Id="rId30" Type="http://schemas.openxmlformats.org/officeDocument/2006/relationships/customXml" Target="../ink/ink155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customXml" Target="../ink/ink1560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customXml" Target="../ink/ink1555.xml"/><Relationship Id="rId21" Type="http://schemas.openxmlformats.org/officeDocument/2006/relationships/customXml" Target="../ink/ink1564.xml"/><Relationship Id="rId7" Type="http://schemas.openxmlformats.org/officeDocument/2006/relationships/customXml" Target="../ink/ink1557.xml"/><Relationship Id="rId12" Type="http://schemas.openxmlformats.org/officeDocument/2006/relationships/image" Target="../media/image840.png"/><Relationship Id="rId17" Type="http://schemas.openxmlformats.org/officeDocument/2006/relationships/customXml" Target="../ink/ink1562.xml"/><Relationship Id="rId25" Type="http://schemas.openxmlformats.org/officeDocument/2006/relationships/customXml" Target="../ink/ink1566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0.png"/><Relationship Id="rId11" Type="http://schemas.openxmlformats.org/officeDocument/2006/relationships/customXml" Target="../ink/ink1559.xml"/><Relationship Id="rId24" Type="http://schemas.openxmlformats.org/officeDocument/2006/relationships/image" Target="../media/image900.png"/><Relationship Id="rId5" Type="http://schemas.openxmlformats.org/officeDocument/2006/relationships/customXml" Target="../ink/ink1556.xml"/><Relationship Id="rId15" Type="http://schemas.openxmlformats.org/officeDocument/2006/relationships/customXml" Target="../ink/ink1561.xml"/><Relationship Id="rId23" Type="http://schemas.openxmlformats.org/officeDocument/2006/relationships/customXml" Target="../ink/ink1565.xml"/><Relationship Id="rId28" Type="http://schemas.openxmlformats.org/officeDocument/2006/relationships/image" Target="../media/image920.png"/><Relationship Id="rId10" Type="http://schemas.openxmlformats.org/officeDocument/2006/relationships/image" Target="../media/image830.png"/><Relationship Id="rId19" Type="http://schemas.openxmlformats.org/officeDocument/2006/relationships/customXml" Target="../ink/ink1563.xml"/><Relationship Id="rId4" Type="http://schemas.openxmlformats.org/officeDocument/2006/relationships/image" Target="../media/image400.png"/><Relationship Id="rId9" Type="http://schemas.openxmlformats.org/officeDocument/2006/relationships/customXml" Target="../ink/ink1558.xml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6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71.xml"/><Relationship Id="rId13" Type="http://schemas.openxmlformats.org/officeDocument/2006/relationships/image" Target="../media/image850.png"/><Relationship Id="rId18" Type="http://schemas.openxmlformats.org/officeDocument/2006/relationships/customXml" Target="../ink/ink1576.xml"/><Relationship Id="rId26" Type="http://schemas.openxmlformats.org/officeDocument/2006/relationships/customXml" Target="../ink/ink1580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73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68.xml"/><Relationship Id="rId16" Type="http://schemas.openxmlformats.org/officeDocument/2006/relationships/customXml" Target="../ink/ink1575.xml"/><Relationship Id="rId20" Type="http://schemas.openxmlformats.org/officeDocument/2006/relationships/customXml" Target="../ink/ink1577.xml"/><Relationship Id="rId29" Type="http://schemas.openxmlformats.org/officeDocument/2006/relationships/image" Target="../media/image342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70.xml"/><Relationship Id="rId11" Type="http://schemas.openxmlformats.org/officeDocument/2006/relationships/image" Target="../media/image840.png"/><Relationship Id="rId24" Type="http://schemas.openxmlformats.org/officeDocument/2006/relationships/customXml" Target="../ink/ink1579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81.xml"/><Relationship Id="rId10" Type="http://schemas.openxmlformats.org/officeDocument/2006/relationships/customXml" Target="../ink/ink1572.xml"/><Relationship Id="rId19" Type="http://schemas.openxmlformats.org/officeDocument/2006/relationships/image" Target="../media/image880.png"/><Relationship Id="rId31" Type="http://schemas.openxmlformats.org/officeDocument/2006/relationships/image" Target="../media/image3720.png"/><Relationship Id="rId4" Type="http://schemas.openxmlformats.org/officeDocument/2006/relationships/customXml" Target="../ink/ink1569.xml"/><Relationship Id="rId9" Type="http://schemas.openxmlformats.org/officeDocument/2006/relationships/image" Target="../media/image830.png"/><Relationship Id="rId14" Type="http://schemas.openxmlformats.org/officeDocument/2006/relationships/customXml" Target="../ink/ink1574.xml"/><Relationship Id="rId22" Type="http://schemas.openxmlformats.org/officeDocument/2006/relationships/customXml" Target="../ink/ink1578.xml"/><Relationship Id="rId27" Type="http://schemas.openxmlformats.org/officeDocument/2006/relationships/image" Target="../media/image920.png"/><Relationship Id="rId30" Type="http://schemas.openxmlformats.org/officeDocument/2006/relationships/customXml" Target="../ink/ink158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86.xml"/><Relationship Id="rId13" Type="http://schemas.openxmlformats.org/officeDocument/2006/relationships/customXml" Target="../ink/ink1588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image" Target="../media/image400.png"/><Relationship Id="rId21" Type="http://schemas.openxmlformats.org/officeDocument/2006/relationships/customXml" Target="../ink/ink1592.xml"/><Relationship Id="rId7" Type="http://schemas.openxmlformats.org/officeDocument/2006/relationships/image" Target="../media/image820.png"/><Relationship Id="rId12" Type="http://schemas.openxmlformats.org/officeDocument/2006/relationships/image" Target="../media/image840.png"/><Relationship Id="rId17" Type="http://schemas.openxmlformats.org/officeDocument/2006/relationships/customXml" Target="../ink/ink1590.xml"/><Relationship Id="rId25" Type="http://schemas.openxmlformats.org/officeDocument/2006/relationships/customXml" Target="../ink/ink1594.xml"/><Relationship Id="rId2" Type="http://schemas.openxmlformats.org/officeDocument/2006/relationships/customXml" Target="../ink/ink1583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85.xml"/><Relationship Id="rId24" Type="http://schemas.openxmlformats.org/officeDocument/2006/relationships/image" Target="../media/image900.png"/><Relationship Id="rId5" Type="http://schemas.openxmlformats.org/officeDocument/2006/relationships/image" Target="../media/image810.png"/><Relationship Id="rId15" Type="http://schemas.openxmlformats.org/officeDocument/2006/relationships/customXml" Target="../ink/ink1589.xml"/><Relationship Id="rId23" Type="http://schemas.openxmlformats.org/officeDocument/2006/relationships/customXml" Target="../ink/ink1593.xml"/><Relationship Id="rId28" Type="http://schemas.openxmlformats.org/officeDocument/2006/relationships/image" Target="../media/image920.png"/><Relationship Id="rId10" Type="http://schemas.openxmlformats.org/officeDocument/2006/relationships/customXml" Target="../ink/ink1587.xml"/><Relationship Id="rId19" Type="http://schemas.openxmlformats.org/officeDocument/2006/relationships/customXml" Target="../ink/ink1591.xml"/><Relationship Id="rId4" Type="http://schemas.openxmlformats.org/officeDocument/2006/relationships/customXml" Target="../ink/ink1584.xml"/><Relationship Id="rId9" Type="http://schemas.openxmlformats.org/officeDocument/2006/relationships/image" Target="../media/image830.png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95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965.xml"/><Relationship Id="rId769" Type="http://schemas.openxmlformats.org/officeDocument/2006/relationships/customXml" Target="../ink/ink2014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894.xml"/><Relationship Id="rId629" Type="http://schemas.openxmlformats.org/officeDocument/2006/relationships/customXml" Target="../ink/ink1944.xml"/><Relationship Id="rId170" Type="http://schemas.openxmlformats.org/officeDocument/2006/relationships/customXml" Target="../ink/ink1695.xml"/><Relationship Id="rId836" Type="http://schemas.openxmlformats.org/officeDocument/2006/relationships/image" Target="../media/image630.png"/><Relationship Id="rId268" Type="http://schemas.openxmlformats.org/officeDocument/2006/relationships/customXml" Target="../ink/ink1748.xml"/><Relationship Id="rId475" Type="http://schemas.openxmlformats.org/officeDocument/2006/relationships/customXml" Target="../ink/ink1866.xml"/><Relationship Id="rId682" Type="http://schemas.openxmlformats.org/officeDocument/2006/relationships/image" Target="../media/image306.png"/><Relationship Id="rId32" Type="http://schemas.openxmlformats.org/officeDocument/2006/relationships/customXml" Target="../ink/ink1611.xml"/><Relationship Id="rId128" Type="http://schemas.openxmlformats.org/officeDocument/2006/relationships/customXml" Target="../ink/ink1674.xml"/><Relationship Id="rId335" Type="http://schemas.openxmlformats.org/officeDocument/2006/relationships/customXml" Target="../ink/ink1796.xml"/><Relationship Id="rId542" Type="http://schemas.openxmlformats.org/officeDocument/2006/relationships/image" Target="../media/image237.png"/><Relationship Id="rId181" Type="http://schemas.openxmlformats.org/officeDocument/2006/relationships/customXml" Target="../ink/ink1702.xml"/><Relationship Id="rId402" Type="http://schemas.openxmlformats.org/officeDocument/2006/relationships/image" Target="../media/image167.png"/><Relationship Id="rId847" Type="http://schemas.openxmlformats.org/officeDocument/2006/relationships/customXml" Target="../ink/ink205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976.xml"/><Relationship Id="rId707" Type="http://schemas.openxmlformats.org/officeDocument/2006/relationships/customXml" Target="../ink/ink1983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905.xml"/><Relationship Id="rId760" Type="http://schemas.openxmlformats.org/officeDocument/2006/relationships/image" Target="../media/image3451.png"/><Relationship Id="rId192" Type="http://schemas.openxmlformats.org/officeDocument/2006/relationships/customXml" Target="../ink/ink1710.xml"/><Relationship Id="rId206" Type="http://schemas.openxmlformats.org/officeDocument/2006/relationships/customXml" Target="../ink/ink1717.xml"/><Relationship Id="rId413" Type="http://schemas.openxmlformats.org/officeDocument/2006/relationships/customXml" Target="../ink/ink1835.xml"/><Relationship Id="rId858" Type="http://schemas.openxmlformats.org/officeDocument/2006/relationships/image" Target="../media/image760.png"/><Relationship Id="rId497" Type="http://schemas.openxmlformats.org/officeDocument/2006/relationships/customXml" Target="../ink/ink1877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807.xml"/><Relationship Id="rId54" Type="http://schemas.openxmlformats.org/officeDocument/2006/relationships/customXml" Target="../ink/ink1622.xml"/><Relationship Id="rId217" Type="http://schemas.openxmlformats.org/officeDocument/2006/relationships/image" Target="../media/image89.png"/><Relationship Id="rId564" Type="http://schemas.openxmlformats.org/officeDocument/2006/relationships/customXml" Target="../ink/ink1911.xml"/><Relationship Id="rId771" Type="http://schemas.openxmlformats.org/officeDocument/2006/relationships/customXml" Target="../ink/ink2015.xml"/><Relationship Id="rId869" Type="http://schemas.openxmlformats.org/officeDocument/2006/relationships/customXml" Target="../ink/ink2064.xml"/><Relationship Id="rId424" Type="http://schemas.openxmlformats.org/officeDocument/2006/relationships/image" Target="../media/image178.png"/><Relationship Id="rId631" Type="http://schemas.openxmlformats.org/officeDocument/2006/relationships/customXml" Target="../ink/ink1945.xml"/><Relationship Id="rId729" Type="http://schemas.openxmlformats.org/officeDocument/2006/relationships/customXml" Target="../ink/ink1994.xml"/><Relationship Id="rId270" Type="http://schemas.openxmlformats.org/officeDocument/2006/relationships/customXml" Target="../ink/ink1749.xml"/><Relationship Id="rId65" Type="http://schemas.openxmlformats.org/officeDocument/2006/relationships/image" Target="../media/image32.png"/><Relationship Id="rId130" Type="http://schemas.openxmlformats.org/officeDocument/2006/relationships/customXml" Target="../ink/ink1675.xml"/><Relationship Id="rId368" Type="http://schemas.openxmlformats.org/officeDocument/2006/relationships/image" Target="../media/image150.png"/><Relationship Id="rId575" Type="http://schemas.openxmlformats.org/officeDocument/2006/relationships/customXml" Target="../ink/ink1917.xml"/><Relationship Id="rId782" Type="http://schemas.openxmlformats.org/officeDocument/2006/relationships/image" Target="../media/image356.png"/><Relationship Id="rId228" Type="http://schemas.openxmlformats.org/officeDocument/2006/relationships/customXml" Target="../ink/ink1728.xml"/><Relationship Id="rId435" Type="http://schemas.openxmlformats.org/officeDocument/2006/relationships/customXml" Target="../ink/ink1846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76" Type="http://schemas.openxmlformats.org/officeDocument/2006/relationships/customXml" Target="../ink/ink1633.xml"/><Relationship Id="rId141" Type="http://schemas.openxmlformats.org/officeDocument/2006/relationships/image" Target="../media/image55.png"/><Relationship Id="rId379" Type="http://schemas.openxmlformats.org/officeDocument/2006/relationships/customXml" Target="../ink/ink1818.xml"/><Relationship Id="rId586" Type="http://schemas.openxmlformats.org/officeDocument/2006/relationships/image" Target="../media/image2581.png"/><Relationship Id="rId793" Type="http://schemas.openxmlformats.org/officeDocument/2006/relationships/customXml" Target="../ink/ink2026.xml"/><Relationship Id="rId807" Type="http://schemas.openxmlformats.org/officeDocument/2006/relationships/customXml" Target="../ink/ink2033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446" Type="http://schemas.openxmlformats.org/officeDocument/2006/relationships/image" Target="../media/image189.png"/><Relationship Id="rId653" Type="http://schemas.openxmlformats.org/officeDocument/2006/relationships/customXml" Target="../ink/ink1956.xml"/><Relationship Id="rId292" Type="http://schemas.openxmlformats.org/officeDocument/2006/relationships/customXml" Target="../ink/ink1760.xml"/><Relationship Id="rId306" Type="http://schemas.openxmlformats.org/officeDocument/2006/relationships/customXml" Target="../ink/ink1771.xml"/><Relationship Id="rId860" Type="http://schemas.openxmlformats.org/officeDocument/2006/relationships/image" Target="../media/image770.png"/><Relationship Id="rId87" Type="http://schemas.openxmlformats.org/officeDocument/2006/relationships/customXml" Target="../ink/ink1643.xml"/><Relationship Id="rId513" Type="http://schemas.openxmlformats.org/officeDocument/2006/relationships/customXml" Target="../ink/ink1885.xml"/><Relationship Id="rId597" Type="http://schemas.openxmlformats.org/officeDocument/2006/relationships/customXml" Target="../ink/ink1928.xml"/><Relationship Id="rId720" Type="http://schemas.openxmlformats.org/officeDocument/2006/relationships/image" Target="../media/image325.png"/><Relationship Id="rId818" Type="http://schemas.openxmlformats.org/officeDocument/2006/relationships/image" Target="../media/image374.png"/><Relationship Id="rId152" Type="http://schemas.openxmlformats.org/officeDocument/2006/relationships/customXml" Target="../ink/ink1686.xml"/><Relationship Id="rId457" Type="http://schemas.openxmlformats.org/officeDocument/2006/relationships/customXml" Target="../ink/ink1857.xml"/><Relationship Id="rId261" Type="http://schemas.openxmlformats.org/officeDocument/2006/relationships/image" Target="../media/image111.png"/><Relationship Id="rId499" Type="http://schemas.openxmlformats.org/officeDocument/2006/relationships/customXml" Target="../ink/ink1878.xml"/><Relationship Id="rId664" Type="http://schemas.openxmlformats.org/officeDocument/2006/relationships/image" Target="../media/image2971.png"/><Relationship Id="rId871" Type="http://schemas.openxmlformats.org/officeDocument/2006/relationships/customXml" Target="../ink/ink2065.xml"/><Relationship Id="rId14" Type="http://schemas.openxmlformats.org/officeDocument/2006/relationships/customXml" Target="../ink/ink1602.xml"/><Relationship Id="rId56" Type="http://schemas.openxmlformats.org/officeDocument/2006/relationships/customXml" Target="../ink/ink1623.xml"/><Relationship Id="rId317" Type="http://schemas.openxmlformats.org/officeDocument/2006/relationships/customXml" Target="../ink/ink1782.xml"/><Relationship Id="rId359" Type="http://schemas.openxmlformats.org/officeDocument/2006/relationships/customXml" Target="../ink/ink1808.xml"/><Relationship Id="rId524" Type="http://schemas.openxmlformats.org/officeDocument/2006/relationships/image" Target="../media/image228.png"/><Relationship Id="rId566" Type="http://schemas.openxmlformats.org/officeDocument/2006/relationships/customXml" Target="../ink/ink1912.xml"/><Relationship Id="rId731" Type="http://schemas.openxmlformats.org/officeDocument/2006/relationships/customXml" Target="../ink/ink1995.xml"/><Relationship Id="rId773" Type="http://schemas.openxmlformats.org/officeDocument/2006/relationships/customXml" Target="../ink/ink2016.xml"/><Relationship Id="rId98" Type="http://schemas.openxmlformats.org/officeDocument/2006/relationships/customXml" Target="../ink/ink1654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946.xml"/><Relationship Id="rId829" Type="http://schemas.openxmlformats.org/officeDocument/2006/relationships/customXml" Target="../ink/ink2044.xml"/><Relationship Id="rId230" Type="http://schemas.openxmlformats.org/officeDocument/2006/relationships/customXml" Target="../ink/ink1729.xml"/><Relationship Id="rId468" Type="http://schemas.openxmlformats.org/officeDocument/2006/relationships/image" Target="../media/image200.png"/><Relationship Id="rId675" Type="http://schemas.openxmlformats.org/officeDocument/2006/relationships/customXml" Target="../ink/ink1967.xml"/><Relationship Id="rId840" Type="http://schemas.openxmlformats.org/officeDocument/2006/relationships/image" Target="../media/image650.png"/><Relationship Id="rId882" Type="http://schemas.openxmlformats.org/officeDocument/2006/relationships/image" Target="../media/image394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750.xml"/><Relationship Id="rId328" Type="http://schemas.openxmlformats.org/officeDocument/2006/relationships/image" Target="../media/image132.png"/><Relationship Id="rId535" Type="http://schemas.openxmlformats.org/officeDocument/2006/relationships/customXml" Target="../ink/ink1896.xml"/><Relationship Id="rId577" Type="http://schemas.openxmlformats.org/officeDocument/2006/relationships/customXml" Target="../ink/ink1918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676.xml"/><Relationship Id="rId174" Type="http://schemas.openxmlformats.org/officeDocument/2006/relationships/customXml" Target="../ink/ink1697.xml"/><Relationship Id="rId381" Type="http://schemas.openxmlformats.org/officeDocument/2006/relationships/customXml" Target="../ink/ink1819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847.xml"/><Relationship Id="rId479" Type="http://schemas.openxmlformats.org/officeDocument/2006/relationships/customXml" Target="../ink/ink1868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055.xml"/><Relationship Id="rId893" Type="http://schemas.openxmlformats.org/officeDocument/2006/relationships/customXml" Target="../ink/ink2076.xml"/><Relationship Id="rId36" Type="http://schemas.openxmlformats.org/officeDocument/2006/relationships/customXml" Target="../ink/ink1613.xml"/><Relationship Id="rId283" Type="http://schemas.openxmlformats.org/officeDocument/2006/relationships/image" Target="../media/image122.png"/><Relationship Id="rId339" Type="http://schemas.openxmlformats.org/officeDocument/2006/relationships/customXml" Target="../ink/ink1798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985.xml"/><Relationship Id="rId753" Type="http://schemas.openxmlformats.org/officeDocument/2006/relationships/customXml" Target="../ink/ink2006.xml"/><Relationship Id="rId78" Type="http://schemas.openxmlformats.org/officeDocument/2006/relationships/customXml" Target="../ink/ink1634.xml"/><Relationship Id="rId101" Type="http://schemas.openxmlformats.org/officeDocument/2006/relationships/customXml" Target="../ink/ink1657.xml"/><Relationship Id="rId143" Type="http://schemas.openxmlformats.org/officeDocument/2006/relationships/image" Target="../media/image56.png"/><Relationship Id="rId185" Type="http://schemas.openxmlformats.org/officeDocument/2006/relationships/customXml" Target="../ink/ink1706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027.xml"/><Relationship Id="rId809" Type="http://schemas.openxmlformats.org/officeDocument/2006/relationships/customXml" Target="../ink/ink2034.xml"/><Relationship Id="rId9" Type="http://schemas.openxmlformats.org/officeDocument/2006/relationships/image" Target="../media/image4.png"/><Relationship Id="rId210" Type="http://schemas.openxmlformats.org/officeDocument/2006/relationships/customXml" Target="../ink/ink1719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936.xml"/><Relationship Id="rId655" Type="http://schemas.openxmlformats.org/officeDocument/2006/relationships/customXml" Target="../ink/ink1957.xml"/><Relationship Id="rId697" Type="http://schemas.openxmlformats.org/officeDocument/2006/relationships/customXml" Target="../ink/ink1978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1740.xml"/><Relationship Id="rId294" Type="http://schemas.openxmlformats.org/officeDocument/2006/relationships/customXml" Target="../ink/ink1761.xml"/><Relationship Id="rId308" Type="http://schemas.openxmlformats.org/officeDocument/2006/relationships/customXml" Target="../ink/ink1773.xml"/><Relationship Id="rId515" Type="http://schemas.openxmlformats.org/officeDocument/2006/relationships/customXml" Target="../ink/ink1886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645.xml"/><Relationship Id="rId112" Type="http://schemas.openxmlformats.org/officeDocument/2006/relationships/customXml" Target="../ink/ink1666.xml"/><Relationship Id="rId154" Type="http://schemas.openxmlformats.org/officeDocument/2006/relationships/customXml" Target="../ink/ink1687.xml"/><Relationship Id="rId361" Type="http://schemas.openxmlformats.org/officeDocument/2006/relationships/customXml" Target="../ink/ink1809.xml"/><Relationship Id="rId557" Type="http://schemas.openxmlformats.org/officeDocument/2006/relationships/customXml" Target="../ink/ink1907.xml"/><Relationship Id="rId599" Type="http://schemas.openxmlformats.org/officeDocument/2006/relationships/customXml" Target="../ink/ink1929.xml"/><Relationship Id="rId764" Type="http://schemas.openxmlformats.org/officeDocument/2006/relationships/image" Target="../media/image347.png"/><Relationship Id="rId196" Type="http://schemas.openxmlformats.org/officeDocument/2006/relationships/customXml" Target="../ink/ink1712.xml"/><Relationship Id="rId417" Type="http://schemas.openxmlformats.org/officeDocument/2006/relationships/customXml" Target="../ink/ink1837.xml"/><Relationship Id="rId459" Type="http://schemas.openxmlformats.org/officeDocument/2006/relationships/customXml" Target="../ink/ink1858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045.xml"/><Relationship Id="rId873" Type="http://schemas.openxmlformats.org/officeDocument/2006/relationships/customXml" Target="../ink/ink2066.xml"/><Relationship Id="rId16" Type="http://schemas.openxmlformats.org/officeDocument/2006/relationships/customXml" Target="../ink/ink1603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784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624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913.xml"/><Relationship Id="rId733" Type="http://schemas.openxmlformats.org/officeDocument/2006/relationships/customXml" Target="../ink/ink1996.xml"/><Relationship Id="rId775" Type="http://schemas.openxmlformats.org/officeDocument/2006/relationships/customXml" Target="../ink/ink2017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947.xml"/><Relationship Id="rId677" Type="http://schemas.openxmlformats.org/officeDocument/2006/relationships/customXml" Target="../ink/ink1968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730.xml"/><Relationship Id="rId274" Type="http://schemas.openxmlformats.org/officeDocument/2006/relationships/customXml" Target="../ink/ink1751.xml"/><Relationship Id="rId481" Type="http://schemas.openxmlformats.org/officeDocument/2006/relationships/customXml" Target="../ink/ink1869.xml"/><Relationship Id="rId702" Type="http://schemas.openxmlformats.org/officeDocument/2006/relationships/image" Target="../media/image316.png"/><Relationship Id="rId884" Type="http://schemas.openxmlformats.org/officeDocument/2006/relationships/image" Target="../media/image395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677.xml"/><Relationship Id="rId537" Type="http://schemas.openxmlformats.org/officeDocument/2006/relationships/customXml" Target="../ink/ink1897.xml"/><Relationship Id="rId579" Type="http://schemas.openxmlformats.org/officeDocument/2006/relationships/customXml" Target="../ink/ink1919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636.xml"/><Relationship Id="rId176" Type="http://schemas.openxmlformats.org/officeDocument/2006/relationships/customXml" Target="../ink/ink1698.xml"/><Relationship Id="rId341" Type="http://schemas.openxmlformats.org/officeDocument/2006/relationships/customXml" Target="../ink/ink1799.xml"/><Relationship Id="rId383" Type="http://schemas.openxmlformats.org/officeDocument/2006/relationships/customXml" Target="../ink/ink1820.xml"/><Relationship Id="rId439" Type="http://schemas.openxmlformats.org/officeDocument/2006/relationships/customXml" Target="../ink/ink1848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035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056.xml"/><Relationship Id="rId895" Type="http://schemas.openxmlformats.org/officeDocument/2006/relationships/customXml" Target="../ink/ink2077.xml"/><Relationship Id="rId38" Type="http://schemas.openxmlformats.org/officeDocument/2006/relationships/customXml" Target="../ink/ink1614.xml"/><Relationship Id="rId103" Type="http://schemas.openxmlformats.org/officeDocument/2006/relationships/customXml" Target="../ink/ink1659.xml"/><Relationship Id="rId310" Type="http://schemas.openxmlformats.org/officeDocument/2006/relationships/customXml" Target="../ink/ink1775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986.xml"/><Relationship Id="rId755" Type="http://schemas.openxmlformats.org/officeDocument/2006/relationships/customXml" Target="../ink/ink2007.xml"/><Relationship Id="rId797" Type="http://schemas.openxmlformats.org/officeDocument/2006/relationships/customXml" Target="../ink/ink2028.xml"/><Relationship Id="rId91" Type="http://schemas.openxmlformats.org/officeDocument/2006/relationships/customXml" Target="../ink/ink1647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937.xml"/><Relationship Id="rId822" Type="http://schemas.openxmlformats.org/officeDocument/2006/relationships/image" Target="../media/image376.png"/><Relationship Id="rId212" Type="http://schemas.openxmlformats.org/officeDocument/2006/relationships/customXml" Target="../ink/ink1720.xml"/><Relationship Id="rId254" Type="http://schemas.openxmlformats.org/officeDocument/2006/relationships/customXml" Target="../ink/ink1741.xml"/><Relationship Id="rId657" Type="http://schemas.openxmlformats.org/officeDocument/2006/relationships/customXml" Target="../ink/ink1958.xml"/><Relationship Id="rId699" Type="http://schemas.openxmlformats.org/officeDocument/2006/relationships/customXml" Target="../ink/ink1979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1667.xml"/><Relationship Id="rId296" Type="http://schemas.openxmlformats.org/officeDocument/2006/relationships/customXml" Target="../ink/ink1762.xml"/><Relationship Id="rId461" Type="http://schemas.openxmlformats.org/officeDocument/2006/relationships/customXml" Target="../ink/ink1859.xml"/><Relationship Id="rId517" Type="http://schemas.openxmlformats.org/officeDocument/2006/relationships/customXml" Target="../ink/ink1887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625.xml"/><Relationship Id="rId156" Type="http://schemas.openxmlformats.org/officeDocument/2006/relationships/customXml" Target="../ink/ink1688.xml"/><Relationship Id="rId198" Type="http://schemas.openxmlformats.org/officeDocument/2006/relationships/customXml" Target="../ink/ink1713.xml"/><Relationship Id="rId321" Type="http://schemas.openxmlformats.org/officeDocument/2006/relationships/customXml" Target="../ink/ink1786.xml"/><Relationship Id="rId363" Type="http://schemas.openxmlformats.org/officeDocument/2006/relationships/customXml" Target="../ink/ink1810.xml"/><Relationship Id="rId419" Type="http://schemas.openxmlformats.org/officeDocument/2006/relationships/customXml" Target="../ink/ink1838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046.xml"/><Relationship Id="rId875" Type="http://schemas.openxmlformats.org/officeDocument/2006/relationships/customXml" Target="../ink/ink2067.xml"/><Relationship Id="rId18" Type="http://schemas.openxmlformats.org/officeDocument/2006/relationships/customXml" Target="../ink/ink1604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997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793.xml"/><Relationship Id="rId374" Type="http://schemas.openxmlformats.org/officeDocument/2006/relationships/image" Target="../media/image153.png"/><Relationship Id="rId581" Type="http://schemas.openxmlformats.org/officeDocument/2006/relationships/customXml" Target="../ink/ink1920.xml"/><Relationship Id="rId777" Type="http://schemas.openxmlformats.org/officeDocument/2006/relationships/customXml" Target="../ink/ink2018.xml"/><Relationship Id="rId71" Type="http://schemas.openxmlformats.org/officeDocument/2006/relationships/image" Target="../media/image35.png"/><Relationship Id="rId234" Type="http://schemas.openxmlformats.org/officeDocument/2006/relationships/customXml" Target="../ink/ink1731.xml"/><Relationship Id="rId637" Type="http://schemas.openxmlformats.org/officeDocument/2006/relationships/customXml" Target="../ink/ink1948.xml"/><Relationship Id="rId679" Type="http://schemas.openxmlformats.org/officeDocument/2006/relationships/customXml" Target="../ink/ink1969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886" Type="http://schemas.openxmlformats.org/officeDocument/2006/relationships/image" Target="../media/image730.png"/><Relationship Id="rId2" Type="http://schemas.openxmlformats.org/officeDocument/2006/relationships/customXml" Target="../ink/ink1596.xml"/><Relationship Id="rId29" Type="http://schemas.openxmlformats.org/officeDocument/2006/relationships/image" Target="../media/image14.png"/><Relationship Id="rId276" Type="http://schemas.openxmlformats.org/officeDocument/2006/relationships/customXml" Target="../ink/ink1752.xml"/><Relationship Id="rId441" Type="http://schemas.openxmlformats.org/officeDocument/2006/relationships/customXml" Target="../ink/ink1849.xml"/><Relationship Id="rId483" Type="http://schemas.openxmlformats.org/officeDocument/2006/relationships/customXml" Target="../ink/ink1870.xml"/><Relationship Id="rId539" Type="http://schemas.openxmlformats.org/officeDocument/2006/relationships/customXml" Target="../ink/ink1898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615.xml"/><Relationship Id="rId136" Type="http://schemas.openxmlformats.org/officeDocument/2006/relationships/customXml" Target="../ink/ink1678.xml"/><Relationship Id="rId178" Type="http://schemas.openxmlformats.org/officeDocument/2006/relationships/customXml" Target="../ink/ink1699.xml"/><Relationship Id="rId301" Type="http://schemas.openxmlformats.org/officeDocument/2006/relationships/customXml" Target="../ink/ink1766.xml"/><Relationship Id="rId343" Type="http://schemas.openxmlformats.org/officeDocument/2006/relationships/customXml" Target="../ink/ink1800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638.xml"/><Relationship Id="rId203" Type="http://schemas.openxmlformats.org/officeDocument/2006/relationships/image" Target="../media/image82.png"/><Relationship Id="rId385" Type="http://schemas.openxmlformats.org/officeDocument/2006/relationships/customXml" Target="../ink/ink1821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036.xml"/><Relationship Id="rId855" Type="http://schemas.openxmlformats.org/officeDocument/2006/relationships/customXml" Target="../ink/ink205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987.xml"/><Relationship Id="rId897" Type="http://schemas.openxmlformats.org/officeDocument/2006/relationships/customXml" Target="../ink/ink2078.xml"/><Relationship Id="rId105" Type="http://schemas.openxmlformats.org/officeDocument/2006/relationships/customXml" Target="../ink/ink1661.xml"/><Relationship Id="rId147" Type="http://schemas.openxmlformats.org/officeDocument/2006/relationships/image" Target="../media/image58.png"/><Relationship Id="rId312" Type="http://schemas.openxmlformats.org/officeDocument/2006/relationships/customXml" Target="../ink/ink1777.xml"/><Relationship Id="rId354" Type="http://schemas.openxmlformats.org/officeDocument/2006/relationships/image" Target="../media/image143.png"/><Relationship Id="rId757" Type="http://schemas.openxmlformats.org/officeDocument/2006/relationships/customXml" Target="../ink/ink2008.xml"/><Relationship Id="rId799" Type="http://schemas.openxmlformats.org/officeDocument/2006/relationships/customXml" Target="../ink/ink2029.xml"/><Relationship Id="rId51" Type="http://schemas.openxmlformats.org/officeDocument/2006/relationships/image" Target="../media/image25.png"/><Relationship Id="rId93" Type="http://schemas.openxmlformats.org/officeDocument/2006/relationships/customXml" Target="../ink/ink1649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938.xml"/><Relationship Id="rId659" Type="http://schemas.openxmlformats.org/officeDocument/2006/relationships/customXml" Target="../ink/ink1959.xml"/><Relationship Id="rId824" Type="http://schemas.openxmlformats.org/officeDocument/2006/relationships/image" Target="../media/image377.png"/><Relationship Id="rId866" Type="http://schemas.openxmlformats.org/officeDocument/2006/relationships/image" Target="../media/image392.png"/><Relationship Id="rId214" Type="http://schemas.openxmlformats.org/officeDocument/2006/relationships/customXml" Target="../ink/ink1721.xml"/><Relationship Id="rId256" Type="http://schemas.openxmlformats.org/officeDocument/2006/relationships/customXml" Target="../ink/ink1742.xml"/><Relationship Id="rId298" Type="http://schemas.openxmlformats.org/officeDocument/2006/relationships/customXml" Target="../ink/ink1763.xml"/><Relationship Id="rId421" Type="http://schemas.openxmlformats.org/officeDocument/2006/relationships/customXml" Target="../ink/ink1839.xml"/><Relationship Id="rId463" Type="http://schemas.openxmlformats.org/officeDocument/2006/relationships/customXml" Target="../ink/ink1860.xml"/><Relationship Id="rId519" Type="http://schemas.openxmlformats.org/officeDocument/2006/relationships/customXml" Target="../ink/ink1888.xml"/><Relationship Id="rId670" Type="http://schemas.openxmlformats.org/officeDocument/2006/relationships/image" Target="../media/image300.png"/><Relationship Id="rId116" Type="http://schemas.openxmlformats.org/officeDocument/2006/relationships/customXml" Target="../ink/ink1668.xml"/><Relationship Id="rId158" Type="http://schemas.openxmlformats.org/officeDocument/2006/relationships/customXml" Target="../ink/ink1689.xml"/><Relationship Id="rId323" Type="http://schemas.openxmlformats.org/officeDocument/2006/relationships/customXml" Target="../ink/ink1788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605.xml"/><Relationship Id="rId62" Type="http://schemas.openxmlformats.org/officeDocument/2006/relationships/customXml" Target="../ink/ink1626.xml"/><Relationship Id="rId365" Type="http://schemas.openxmlformats.org/officeDocument/2006/relationships/customXml" Target="../ink/ink1811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047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877" Type="http://schemas.openxmlformats.org/officeDocument/2006/relationships/customXml" Target="../ink/ink2068.xml"/><Relationship Id="rId127" Type="http://schemas.openxmlformats.org/officeDocument/2006/relationships/image" Target="../media/image48.png"/><Relationship Id="rId681" Type="http://schemas.openxmlformats.org/officeDocument/2006/relationships/customXml" Target="../ink/ink1970.xml"/><Relationship Id="rId737" Type="http://schemas.openxmlformats.org/officeDocument/2006/relationships/customXml" Target="../ink/ink1998.xml"/><Relationship Id="rId779" Type="http://schemas.openxmlformats.org/officeDocument/2006/relationships/customXml" Target="../ink/ink2019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795.xml"/><Relationship Id="rId376" Type="http://schemas.openxmlformats.org/officeDocument/2006/relationships/image" Target="../media/image154.png"/><Relationship Id="rId541" Type="http://schemas.openxmlformats.org/officeDocument/2006/relationships/customXml" Target="../ink/ink1899.xml"/><Relationship Id="rId583" Type="http://schemas.openxmlformats.org/officeDocument/2006/relationships/customXml" Target="../ink/ink1921.xml"/><Relationship Id="rId639" Type="http://schemas.openxmlformats.org/officeDocument/2006/relationships/customXml" Target="../ink/ink1949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597.xml"/><Relationship Id="rId180" Type="http://schemas.openxmlformats.org/officeDocument/2006/relationships/customXml" Target="../ink/ink1701.xml"/><Relationship Id="rId236" Type="http://schemas.openxmlformats.org/officeDocument/2006/relationships/customXml" Target="../ink/ink1732.xml"/><Relationship Id="rId278" Type="http://schemas.openxmlformats.org/officeDocument/2006/relationships/customXml" Target="../ink/ink1753.xml"/><Relationship Id="rId401" Type="http://schemas.openxmlformats.org/officeDocument/2006/relationships/customXml" Target="../ink/ink1829.xml"/><Relationship Id="rId443" Type="http://schemas.openxmlformats.org/officeDocument/2006/relationships/customXml" Target="../ink/ink1850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888" Type="http://schemas.openxmlformats.org/officeDocument/2006/relationships/image" Target="../media/image740.png"/><Relationship Id="rId303" Type="http://schemas.openxmlformats.org/officeDocument/2006/relationships/customXml" Target="../ink/ink1768.xml"/><Relationship Id="rId485" Type="http://schemas.openxmlformats.org/officeDocument/2006/relationships/customXml" Target="../ink/ink1871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616.xml"/><Relationship Id="rId84" Type="http://schemas.openxmlformats.org/officeDocument/2006/relationships/customXml" Target="../ink/ink1640.xml"/><Relationship Id="rId138" Type="http://schemas.openxmlformats.org/officeDocument/2006/relationships/customXml" Target="../ink/ink1679.xml"/><Relationship Id="rId345" Type="http://schemas.openxmlformats.org/officeDocument/2006/relationships/customXml" Target="../ink/ink1801.xml"/><Relationship Id="rId387" Type="http://schemas.openxmlformats.org/officeDocument/2006/relationships/customXml" Target="../ink/ink1822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037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058.xml"/><Relationship Id="rId107" Type="http://schemas.openxmlformats.org/officeDocument/2006/relationships/customXml" Target="../ink/ink1663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960.xml"/><Relationship Id="rId717" Type="http://schemas.openxmlformats.org/officeDocument/2006/relationships/customXml" Target="../ink/ink1988.xml"/><Relationship Id="rId759" Type="http://schemas.openxmlformats.org/officeDocument/2006/relationships/customXml" Target="../ink/ink2009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779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889.xml"/><Relationship Id="rId563" Type="http://schemas.openxmlformats.org/officeDocument/2006/relationships/image" Target="../media/image247.png"/><Relationship Id="rId619" Type="http://schemas.openxmlformats.org/officeDocument/2006/relationships/customXml" Target="../ink/ink1939.xml"/><Relationship Id="rId770" Type="http://schemas.openxmlformats.org/officeDocument/2006/relationships/image" Target="../media/image3501.png"/><Relationship Id="rId95" Type="http://schemas.openxmlformats.org/officeDocument/2006/relationships/customXml" Target="../ink/ink1651.xml"/><Relationship Id="rId160" Type="http://schemas.openxmlformats.org/officeDocument/2006/relationships/customXml" Target="../ink/ink1690.xml"/><Relationship Id="rId216" Type="http://schemas.openxmlformats.org/officeDocument/2006/relationships/customXml" Target="../ink/ink1722.xml"/><Relationship Id="rId423" Type="http://schemas.openxmlformats.org/officeDocument/2006/relationships/customXml" Target="../ink/ink1840.xml"/><Relationship Id="rId826" Type="http://schemas.openxmlformats.org/officeDocument/2006/relationships/image" Target="../media/image378.png"/><Relationship Id="rId868" Type="http://schemas.openxmlformats.org/officeDocument/2006/relationships/image" Target="../media/image393.png"/><Relationship Id="rId258" Type="http://schemas.openxmlformats.org/officeDocument/2006/relationships/customXml" Target="../ink/ink1743.xml"/><Relationship Id="rId465" Type="http://schemas.openxmlformats.org/officeDocument/2006/relationships/customXml" Target="../ink/ink1861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606.xml"/><Relationship Id="rId64" Type="http://schemas.openxmlformats.org/officeDocument/2006/relationships/customXml" Target="../ink/ink1627.xml"/><Relationship Id="rId118" Type="http://schemas.openxmlformats.org/officeDocument/2006/relationships/customXml" Target="../ink/ink1669.xml"/><Relationship Id="rId325" Type="http://schemas.openxmlformats.org/officeDocument/2006/relationships/customXml" Target="../ink/ink1789.xml"/><Relationship Id="rId367" Type="http://schemas.openxmlformats.org/officeDocument/2006/relationships/customXml" Target="../ink/ink1812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020.xml"/><Relationship Id="rId837" Type="http://schemas.openxmlformats.org/officeDocument/2006/relationships/customXml" Target="../ink/ink2048.xml"/><Relationship Id="rId879" Type="http://schemas.openxmlformats.org/officeDocument/2006/relationships/customXml" Target="../ink/ink206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950.xml"/><Relationship Id="rId683" Type="http://schemas.openxmlformats.org/officeDocument/2006/relationships/customXml" Target="../ink/ink1971.xml"/><Relationship Id="rId739" Type="http://schemas.openxmlformats.org/officeDocument/2006/relationships/customXml" Target="../ink/ink1999.xml"/><Relationship Id="rId890" Type="http://schemas.openxmlformats.org/officeDocument/2006/relationships/image" Target="../media/image750.png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754.xml"/><Relationship Id="rId336" Type="http://schemas.openxmlformats.org/officeDocument/2006/relationships/image" Target="../media/image134.png"/><Relationship Id="rId501" Type="http://schemas.openxmlformats.org/officeDocument/2006/relationships/customXml" Target="../ink/ink1879.xml"/><Relationship Id="rId543" Type="http://schemas.openxmlformats.org/officeDocument/2006/relationships/customXml" Target="../ink/ink1900.xml"/><Relationship Id="rId75" Type="http://schemas.openxmlformats.org/officeDocument/2006/relationships/image" Target="../media/image37.png"/><Relationship Id="rId140" Type="http://schemas.openxmlformats.org/officeDocument/2006/relationships/customXml" Target="../ink/ink1680.xml"/><Relationship Id="rId182" Type="http://schemas.openxmlformats.org/officeDocument/2006/relationships/customXml" Target="../ink/ink1703.xml"/><Relationship Id="rId378" Type="http://schemas.openxmlformats.org/officeDocument/2006/relationships/image" Target="../media/image155.png"/><Relationship Id="rId403" Type="http://schemas.openxmlformats.org/officeDocument/2006/relationships/customXml" Target="../ink/ink1830.xml"/><Relationship Id="rId585" Type="http://schemas.openxmlformats.org/officeDocument/2006/relationships/customXml" Target="../ink/ink1922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1598.xml"/><Relationship Id="rId238" Type="http://schemas.openxmlformats.org/officeDocument/2006/relationships/customXml" Target="../ink/ink1733.xml"/><Relationship Id="rId445" Type="http://schemas.openxmlformats.org/officeDocument/2006/relationships/customXml" Target="../ink/ink1851.xml"/><Relationship Id="rId487" Type="http://schemas.openxmlformats.org/officeDocument/2006/relationships/customXml" Target="../ink/ink1872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70.xml"/><Relationship Id="rId347" Type="http://schemas.openxmlformats.org/officeDocument/2006/relationships/customXml" Target="../ink/ink1802.xml"/><Relationship Id="rId512" Type="http://schemas.openxmlformats.org/officeDocument/2006/relationships/image" Target="../media/image222.png"/><Relationship Id="rId44" Type="http://schemas.openxmlformats.org/officeDocument/2006/relationships/customXml" Target="../ink/ink1617.xml"/><Relationship Id="rId86" Type="http://schemas.openxmlformats.org/officeDocument/2006/relationships/customXml" Target="../ink/ink1642.xml"/><Relationship Id="rId151" Type="http://schemas.openxmlformats.org/officeDocument/2006/relationships/image" Target="../media/image60.png"/><Relationship Id="rId389" Type="http://schemas.openxmlformats.org/officeDocument/2006/relationships/customXml" Target="../ink/ink1823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010.xml"/><Relationship Id="rId817" Type="http://schemas.openxmlformats.org/officeDocument/2006/relationships/customXml" Target="../ink/ink2038.xml"/><Relationship Id="rId859" Type="http://schemas.openxmlformats.org/officeDocument/2006/relationships/customXml" Target="../ink/ink2059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940.xml"/><Relationship Id="rId663" Type="http://schemas.openxmlformats.org/officeDocument/2006/relationships/customXml" Target="../ink/ink1961.xml"/><Relationship Id="rId870" Type="http://schemas.openxmlformats.org/officeDocument/2006/relationships/image" Target="../media/image650.png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744.xml"/><Relationship Id="rId316" Type="http://schemas.openxmlformats.org/officeDocument/2006/relationships/customXml" Target="../ink/ink1781.xml"/><Relationship Id="rId523" Type="http://schemas.openxmlformats.org/officeDocument/2006/relationships/customXml" Target="../ink/ink1890.xml"/><Relationship Id="rId719" Type="http://schemas.openxmlformats.org/officeDocument/2006/relationships/customXml" Target="../ink/ink1989.xml"/><Relationship Id="rId55" Type="http://schemas.openxmlformats.org/officeDocument/2006/relationships/image" Target="../media/image27.png"/><Relationship Id="rId97" Type="http://schemas.openxmlformats.org/officeDocument/2006/relationships/customXml" Target="../ink/ink1653.xml"/><Relationship Id="rId120" Type="http://schemas.openxmlformats.org/officeDocument/2006/relationships/customXml" Target="../ink/ink1670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691.xml"/><Relationship Id="rId218" Type="http://schemas.openxmlformats.org/officeDocument/2006/relationships/customXml" Target="../ink/ink1723.xml"/><Relationship Id="rId425" Type="http://schemas.openxmlformats.org/officeDocument/2006/relationships/customXml" Target="../ink/ink1841.xml"/><Relationship Id="rId467" Type="http://schemas.openxmlformats.org/officeDocument/2006/relationships/customXml" Target="../ink/ink1862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881" Type="http://schemas.openxmlformats.org/officeDocument/2006/relationships/customXml" Target="../ink/ink2070.xml"/><Relationship Id="rId24" Type="http://schemas.openxmlformats.org/officeDocument/2006/relationships/customXml" Target="../ink/ink1607.xml"/><Relationship Id="rId66" Type="http://schemas.openxmlformats.org/officeDocument/2006/relationships/customXml" Target="../ink/ink1628.xml"/><Relationship Id="rId131" Type="http://schemas.openxmlformats.org/officeDocument/2006/relationships/image" Target="../media/image50.png"/><Relationship Id="rId327" Type="http://schemas.openxmlformats.org/officeDocument/2006/relationships/customXml" Target="../ink/ink1790.xml"/><Relationship Id="rId369" Type="http://schemas.openxmlformats.org/officeDocument/2006/relationships/customXml" Target="../ink/ink1813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000.xml"/><Relationship Id="rId783" Type="http://schemas.openxmlformats.org/officeDocument/2006/relationships/customXml" Target="../ink/ink2021.xml"/><Relationship Id="rId839" Type="http://schemas.openxmlformats.org/officeDocument/2006/relationships/customXml" Target="../ink/ink2049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930.xml"/><Relationship Id="rId643" Type="http://schemas.openxmlformats.org/officeDocument/2006/relationships/customXml" Target="../ink/ink1951.xml"/><Relationship Id="rId240" Type="http://schemas.openxmlformats.org/officeDocument/2006/relationships/customXml" Target="../ink/ink1734.xml"/><Relationship Id="rId478" Type="http://schemas.openxmlformats.org/officeDocument/2006/relationships/image" Target="../media/image205.png"/><Relationship Id="rId685" Type="http://schemas.openxmlformats.org/officeDocument/2006/relationships/customXml" Target="../ink/ink1972.xml"/><Relationship Id="rId850" Type="http://schemas.openxmlformats.org/officeDocument/2006/relationships/image" Target="../media/image720.png"/><Relationship Id="rId892" Type="http://schemas.openxmlformats.org/officeDocument/2006/relationships/image" Target="../media/image76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656.xml"/><Relationship Id="rId282" Type="http://schemas.openxmlformats.org/officeDocument/2006/relationships/customXml" Target="../ink/ink1755.xml"/><Relationship Id="rId338" Type="http://schemas.openxmlformats.org/officeDocument/2006/relationships/image" Target="../media/image135.png"/><Relationship Id="rId503" Type="http://schemas.openxmlformats.org/officeDocument/2006/relationships/customXml" Target="../ink/ink1880.xml"/><Relationship Id="rId545" Type="http://schemas.openxmlformats.org/officeDocument/2006/relationships/customXml" Target="../ink/ink1901.xml"/><Relationship Id="rId587" Type="http://schemas.openxmlformats.org/officeDocument/2006/relationships/customXml" Target="../ink/ink1923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599.xml"/><Relationship Id="rId142" Type="http://schemas.openxmlformats.org/officeDocument/2006/relationships/customXml" Target="../ink/ink1681.xml"/><Relationship Id="rId184" Type="http://schemas.openxmlformats.org/officeDocument/2006/relationships/customXml" Target="../ink/ink1705.xml"/><Relationship Id="rId391" Type="http://schemas.openxmlformats.org/officeDocument/2006/relationships/customXml" Target="../ink/ink1824.xml"/><Relationship Id="rId405" Type="http://schemas.openxmlformats.org/officeDocument/2006/relationships/customXml" Target="../ink/ink1831.xml"/><Relationship Id="rId447" Type="http://schemas.openxmlformats.org/officeDocument/2006/relationships/customXml" Target="../ink/ink1852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873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060.xml"/><Relationship Id="rId46" Type="http://schemas.openxmlformats.org/officeDocument/2006/relationships/customXml" Target="../ink/ink1618.xml"/><Relationship Id="rId293" Type="http://schemas.openxmlformats.org/officeDocument/2006/relationships/image" Target="../media/image127.png"/><Relationship Id="rId307" Type="http://schemas.openxmlformats.org/officeDocument/2006/relationships/customXml" Target="../ink/ink1772.xml"/><Relationship Id="rId349" Type="http://schemas.openxmlformats.org/officeDocument/2006/relationships/customXml" Target="../ink/ink1803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990.xml"/><Relationship Id="rId763" Type="http://schemas.openxmlformats.org/officeDocument/2006/relationships/customXml" Target="../ink/ink2011.xml"/><Relationship Id="rId88" Type="http://schemas.openxmlformats.org/officeDocument/2006/relationships/customXml" Target="../ink/ink1644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039.xml"/><Relationship Id="rId220" Type="http://schemas.openxmlformats.org/officeDocument/2006/relationships/customXml" Target="../ink/ink1724.xml"/><Relationship Id="rId458" Type="http://schemas.openxmlformats.org/officeDocument/2006/relationships/image" Target="../media/image195.png"/><Relationship Id="rId623" Type="http://schemas.openxmlformats.org/officeDocument/2006/relationships/customXml" Target="../ink/ink1941.xml"/><Relationship Id="rId665" Type="http://schemas.openxmlformats.org/officeDocument/2006/relationships/customXml" Target="../ink/ink1962.xml"/><Relationship Id="rId830" Type="http://schemas.openxmlformats.org/officeDocument/2006/relationships/image" Target="../media/image380.png"/><Relationship Id="rId872" Type="http://schemas.openxmlformats.org/officeDocument/2006/relationships/image" Target="../media/image66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745.xml"/><Relationship Id="rId318" Type="http://schemas.openxmlformats.org/officeDocument/2006/relationships/customXml" Target="../ink/ink1783.xml"/><Relationship Id="rId525" Type="http://schemas.openxmlformats.org/officeDocument/2006/relationships/customXml" Target="../ink/ink1891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655.xml"/><Relationship Id="rId122" Type="http://schemas.openxmlformats.org/officeDocument/2006/relationships/customXml" Target="../ink/ink1671.xml"/><Relationship Id="rId164" Type="http://schemas.openxmlformats.org/officeDocument/2006/relationships/customXml" Target="../ink/ink1692.xml"/><Relationship Id="rId371" Type="http://schemas.openxmlformats.org/officeDocument/2006/relationships/customXml" Target="../ink/ink1814.xml"/><Relationship Id="rId774" Type="http://schemas.openxmlformats.org/officeDocument/2006/relationships/image" Target="../media/image352.png"/><Relationship Id="rId427" Type="http://schemas.openxmlformats.org/officeDocument/2006/relationships/customXml" Target="../ink/ink1842.xml"/><Relationship Id="rId469" Type="http://schemas.openxmlformats.org/officeDocument/2006/relationships/customXml" Target="../ink/ink1863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050.xml"/><Relationship Id="rId883" Type="http://schemas.openxmlformats.org/officeDocument/2006/relationships/customXml" Target="../ink/ink2071.xml"/><Relationship Id="rId26" Type="http://schemas.openxmlformats.org/officeDocument/2006/relationships/customXml" Target="../ink/ink1608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791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980.xml"/><Relationship Id="rId68" Type="http://schemas.openxmlformats.org/officeDocument/2006/relationships/customXml" Target="../ink/ink1629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001.xml"/><Relationship Id="rId785" Type="http://schemas.openxmlformats.org/officeDocument/2006/relationships/customXml" Target="../ink/ink2022.xml"/><Relationship Id="rId200" Type="http://schemas.openxmlformats.org/officeDocument/2006/relationships/customXml" Target="../ink/ink1714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931.xml"/><Relationship Id="rId645" Type="http://schemas.openxmlformats.org/officeDocument/2006/relationships/customXml" Target="../ink/ink1952.xml"/><Relationship Id="rId687" Type="http://schemas.openxmlformats.org/officeDocument/2006/relationships/customXml" Target="../ink/ink1973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1735.xml"/><Relationship Id="rId284" Type="http://schemas.openxmlformats.org/officeDocument/2006/relationships/customXml" Target="../ink/ink1756.xml"/><Relationship Id="rId491" Type="http://schemas.openxmlformats.org/officeDocument/2006/relationships/customXml" Target="../ink/ink1874.xml"/><Relationship Id="rId505" Type="http://schemas.openxmlformats.org/officeDocument/2006/relationships/customXml" Target="../ink/ink1881.xml"/><Relationship Id="rId712" Type="http://schemas.openxmlformats.org/officeDocument/2006/relationships/image" Target="../media/image321.png"/><Relationship Id="rId894" Type="http://schemas.openxmlformats.org/officeDocument/2006/relationships/image" Target="../media/image770.png"/><Relationship Id="rId37" Type="http://schemas.openxmlformats.org/officeDocument/2006/relationships/image" Target="../media/image18.png"/><Relationship Id="rId79" Type="http://schemas.openxmlformats.org/officeDocument/2006/relationships/customXml" Target="../ink/ink1635.xml"/><Relationship Id="rId102" Type="http://schemas.openxmlformats.org/officeDocument/2006/relationships/customXml" Target="../ink/ink1658.xml"/><Relationship Id="rId144" Type="http://schemas.openxmlformats.org/officeDocument/2006/relationships/customXml" Target="../ink/ink1682.xml"/><Relationship Id="rId547" Type="http://schemas.openxmlformats.org/officeDocument/2006/relationships/customXml" Target="../ink/ink1902.xml"/><Relationship Id="rId589" Type="http://schemas.openxmlformats.org/officeDocument/2006/relationships/customXml" Target="../ink/ink1924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646.xml"/><Relationship Id="rId186" Type="http://schemas.openxmlformats.org/officeDocument/2006/relationships/customXml" Target="../ink/ink1707.xml"/><Relationship Id="rId351" Type="http://schemas.openxmlformats.org/officeDocument/2006/relationships/customXml" Target="../ink/ink1804.xml"/><Relationship Id="rId393" Type="http://schemas.openxmlformats.org/officeDocument/2006/relationships/customXml" Target="../ink/ink1825.xml"/><Relationship Id="rId407" Type="http://schemas.openxmlformats.org/officeDocument/2006/relationships/customXml" Target="../ink/ink1832.xml"/><Relationship Id="rId449" Type="http://schemas.openxmlformats.org/officeDocument/2006/relationships/customXml" Target="../ink/ink1853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040.xml"/><Relationship Id="rId863" Type="http://schemas.openxmlformats.org/officeDocument/2006/relationships/customXml" Target="../ink/ink2061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74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619.xml"/><Relationship Id="rId113" Type="http://schemas.openxmlformats.org/officeDocument/2006/relationships/image" Target="../media/image41.png"/><Relationship Id="rId320" Type="http://schemas.openxmlformats.org/officeDocument/2006/relationships/customXml" Target="../ink/ink1785.xml"/><Relationship Id="rId558" Type="http://schemas.openxmlformats.org/officeDocument/2006/relationships/customXml" Target="../ink/ink1908.xml"/><Relationship Id="rId723" Type="http://schemas.openxmlformats.org/officeDocument/2006/relationships/customXml" Target="../ink/ink1991.xml"/><Relationship Id="rId765" Type="http://schemas.openxmlformats.org/officeDocument/2006/relationships/customXml" Target="../ink/ink2012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942.xml"/><Relationship Id="rId832" Type="http://schemas.openxmlformats.org/officeDocument/2006/relationships/image" Target="../media/image381.png"/><Relationship Id="rId222" Type="http://schemas.openxmlformats.org/officeDocument/2006/relationships/customXml" Target="../ink/ink1725.xml"/><Relationship Id="rId264" Type="http://schemas.openxmlformats.org/officeDocument/2006/relationships/customXml" Target="../ink/ink1746.xml"/><Relationship Id="rId471" Type="http://schemas.openxmlformats.org/officeDocument/2006/relationships/customXml" Target="../ink/ink1864.xml"/><Relationship Id="rId667" Type="http://schemas.openxmlformats.org/officeDocument/2006/relationships/customXml" Target="../ink/ink1963.xml"/><Relationship Id="rId874" Type="http://schemas.openxmlformats.org/officeDocument/2006/relationships/image" Target="../media/image670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672.xml"/><Relationship Id="rId527" Type="http://schemas.openxmlformats.org/officeDocument/2006/relationships/customXml" Target="../ink/ink1892.xml"/><Relationship Id="rId569" Type="http://schemas.openxmlformats.org/officeDocument/2006/relationships/customXml" Target="../ink/ink1914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630.xml"/><Relationship Id="rId166" Type="http://schemas.openxmlformats.org/officeDocument/2006/relationships/customXml" Target="../ink/ink1693.xml"/><Relationship Id="rId331" Type="http://schemas.openxmlformats.org/officeDocument/2006/relationships/customXml" Target="../ink/ink1792.xml"/><Relationship Id="rId373" Type="http://schemas.openxmlformats.org/officeDocument/2006/relationships/customXml" Target="../ink/ink1815.xml"/><Relationship Id="rId429" Type="http://schemas.openxmlformats.org/officeDocument/2006/relationships/customXml" Target="../ink/ink1843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030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051.xml"/><Relationship Id="rId885" Type="http://schemas.openxmlformats.org/officeDocument/2006/relationships/customXml" Target="../ink/ink2072.xml"/><Relationship Id="rId28" Type="http://schemas.openxmlformats.org/officeDocument/2006/relationships/customXml" Target="../ink/ink1609.xml"/><Relationship Id="rId275" Type="http://schemas.openxmlformats.org/officeDocument/2006/relationships/image" Target="../media/image118.png"/><Relationship Id="rId300" Type="http://schemas.openxmlformats.org/officeDocument/2006/relationships/customXml" Target="../ink/ink1765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981.xml"/><Relationship Id="rId745" Type="http://schemas.openxmlformats.org/officeDocument/2006/relationships/customXml" Target="../ink/ink2002.xml"/><Relationship Id="rId81" Type="http://schemas.openxmlformats.org/officeDocument/2006/relationships/customXml" Target="../ink/ink1637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925.xml"/><Relationship Id="rId605" Type="http://schemas.openxmlformats.org/officeDocument/2006/relationships/customXml" Target="../ink/ink1932.xml"/><Relationship Id="rId787" Type="http://schemas.openxmlformats.org/officeDocument/2006/relationships/customXml" Target="../ink/ink2023.xml"/><Relationship Id="rId812" Type="http://schemas.openxmlformats.org/officeDocument/2006/relationships/image" Target="../media/image371.png"/><Relationship Id="rId202" Type="http://schemas.openxmlformats.org/officeDocument/2006/relationships/customXml" Target="../ink/ink1715.xml"/><Relationship Id="rId244" Type="http://schemas.openxmlformats.org/officeDocument/2006/relationships/customXml" Target="../ink/ink1736.xml"/><Relationship Id="rId647" Type="http://schemas.openxmlformats.org/officeDocument/2006/relationships/customXml" Target="../ink/ink1953.xml"/><Relationship Id="rId689" Type="http://schemas.openxmlformats.org/officeDocument/2006/relationships/customXml" Target="../ink/ink1974.xml"/><Relationship Id="rId854" Type="http://schemas.openxmlformats.org/officeDocument/2006/relationships/image" Target="../media/image740.png"/><Relationship Id="rId896" Type="http://schemas.openxmlformats.org/officeDocument/2006/relationships/image" Target="../media/image780.png"/><Relationship Id="rId39" Type="http://schemas.openxmlformats.org/officeDocument/2006/relationships/image" Target="../media/image19.png"/><Relationship Id="rId286" Type="http://schemas.openxmlformats.org/officeDocument/2006/relationships/customXml" Target="../ink/ink1757.xml"/><Relationship Id="rId451" Type="http://schemas.openxmlformats.org/officeDocument/2006/relationships/customXml" Target="../ink/ink1854.xml"/><Relationship Id="rId493" Type="http://schemas.openxmlformats.org/officeDocument/2006/relationships/customXml" Target="../ink/ink1875.xml"/><Relationship Id="rId507" Type="http://schemas.openxmlformats.org/officeDocument/2006/relationships/customXml" Target="../ink/ink1882.xml"/><Relationship Id="rId549" Type="http://schemas.openxmlformats.org/officeDocument/2006/relationships/customXml" Target="../ink/ink1903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620.xml"/><Relationship Id="rId104" Type="http://schemas.openxmlformats.org/officeDocument/2006/relationships/customXml" Target="../ink/ink1660.xml"/><Relationship Id="rId146" Type="http://schemas.openxmlformats.org/officeDocument/2006/relationships/customXml" Target="../ink/ink1683.xml"/><Relationship Id="rId188" Type="http://schemas.openxmlformats.org/officeDocument/2006/relationships/customXml" Target="../ink/ink1708.xml"/><Relationship Id="rId311" Type="http://schemas.openxmlformats.org/officeDocument/2006/relationships/customXml" Target="../ink/ink1776.xml"/><Relationship Id="rId353" Type="http://schemas.openxmlformats.org/officeDocument/2006/relationships/customXml" Target="../ink/ink1805.xml"/><Relationship Id="rId395" Type="http://schemas.openxmlformats.org/officeDocument/2006/relationships/customXml" Target="../ink/ink1826.xml"/><Relationship Id="rId409" Type="http://schemas.openxmlformats.org/officeDocument/2006/relationships/customXml" Target="../ink/ink1833.xml"/><Relationship Id="rId560" Type="http://schemas.openxmlformats.org/officeDocument/2006/relationships/customXml" Target="../ink/ink1909.xml"/><Relationship Id="rId798" Type="http://schemas.openxmlformats.org/officeDocument/2006/relationships/image" Target="../media/image364.png"/><Relationship Id="rId92" Type="http://schemas.openxmlformats.org/officeDocument/2006/relationships/customXml" Target="../ink/ink1648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041.xml"/><Relationship Id="rId865" Type="http://schemas.openxmlformats.org/officeDocument/2006/relationships/customXml" Target="../ink/ink2062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992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787.xml"/><Relationship Id="rId364" Type="http://schemas.openxmlformats.org/officeDocument/2006/relationships/image" Target="../media/image148.png"/><Relationship Id="rId767" Type="http://schemas.openxmlformats.org/officeDocument/2006/relationships/customXml" Target="../ink/ink2013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915.xml"/><Relationship Id="rId627" Type="http://schemas.openxmlformats.org/officeDocument/2006/relationships/customXml" Target="../ink/ink1943.xml"/><Relationship Id="rId669" Type="http://schemas.openxmlformats.org/officeDocument/2006/relationships/customXml" Target="../ink/ink1964.xml"/><Relationship Id="rId834" Type="http://schemas.openxmlformats.org/officeDocument/2006/relationships/image" Target="../media/image382.png"/><Relationship Id="rId876" Type="http://schemas.openxmlformats.org/officeDocument/2006/relationships/image" Target="../media/image680.png"/><Relationship Id="rId19" Type="http://schemas.openxmlformats.org/officeDocument/2006/relationships/image" Target="../media/image9.png"/><Relationship Id="rId224" Type="http://schemas.openxmlformats.org/officeDocument/2006/relationships/customXml" Target="../ink/ink1726.xml"/><Relationship Id="rId266" Type="http://schemas.openxmlformats.org/officeDocument/2006/relationships/customXml" Target="../ink/ink1747.xml"/><Relationship Id="rId431" Type="http://schemas.openxmlformats.org/officeDocument/2006/relationships/customXml" Target="../ink/ink1844.xml"/><Relationship Id="rId473" Type="http://schemas.openxmlformats.org/officeDocument/2006/relationships/customXml" Target="../ink/ink1865.xml"/><Relationship Id="rId529" Type="http://schemas.openxmlformats.org/officeDocument/2006/relationships/customXml" Target="../ink/ink1893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610.xml"/><Relationship Id="rId126" Type="http://schemas.openxmlformats.org/officeDocument/2006/relationships/customXml" Target="../ink/ink1673.xml"/><Relationship Id="rId168" Type="http://schemas.openxmlformats.org/officeDocument/2006/relationships/customXml" Target="../ink/ink1694.xml"/><Relationship Id="rId333" Type="http://schemas.openxmlformats.org/officeDocument/2006/relationships/customXml" Target="../ink/ink1794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631.xml"/><Relationship Id="rId375" Type="http://schemas.openxmlformats.org/officeDocument/2006/relationships/customXml" Target="../ink/ink1816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031.xml"/><Relationship Id="rId845" Type="http://schemas.openxmlformats.org/officeDocument/2006/relationships/customXml" Target="../ink/ink205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982.xml"/><Relationship Id="rId887" Type="http://schemas.openxmlformats.org/officeDocument/2006/relationships/customXml" Target="../ink/ink2073.xml"/><Relationship Id="rId137" Type="http://schemas.openxmlformats.org/officeDocument/2006/relationships/image" Target="../media/image53.png"/><Relationship Id="rId302" Type="http://schemas.openxmlformats.org/officeDocument/2006/relationships/customXml" Target="../ink/ink1767.xml"/><Relationship Id="rId344" Type="http://schemas.openxmlformats.org/officeDocument/2006/relationships/image" Target="../media/image138.png"/><Relationship Id="rId691" Type="http://schemas.openxmlformats.org/officeDocument/2006/relationships/customXml" Target="../ink/ink1975.xml"/><Relationship Id="rId747" Type="http://schemas.openxmlformats.org/officeDocument/2006/relationships/customXml" Target="../ink/ink2003.xml"/><Relationship Id="rId789" Type="http://schemas.openxmlformats.org/officeDocument/2006/relationships/customXml" Target="../ink/ink2024.xml"/><Relationship Id="rId41" Type="http://schemas.openxmlformats.org/officeDocument/2006/relationships/image" Target="../media/image20.png"/><Relationship Id="rId83" Type="http://schemas.openxmlformats.org/officeDocument/2006/relationships/customXml" Target="../ink/ink1639.xml"/><Relationship Id="rId179" Type="http://schemas.openxmlformats.org/officeDocument/2006/relationships/customXml" Target="../ink/ink1700.xml"/><Relationship Id="rId386" Type="http://schemas.openxmlformats.org/officeDocument/2006/relationships/image" Target="../media/image159.png"/><Relationship Id="rId551" Type="http://schemas.openxmlformats.org/officeDocument/2006/relationships/customXml" Target="../ink/ink1904.xml"/><Relationship Id="rId593" Type="http://schemas.openxmlformats.org/officeDocument/2006/relationships/customXml" Target="../ink/ink1926.xml"/><Relationship Id="rId607" Type="http://schemas.openxmlformats.org/officeDocument/2006/relationships/customXml" Target="../ink/ink1933.xml"/><Relationship Id="rId649" Type="http://schemas.openxmlformats.org/officeDocument/2006/relationships/customXml" Target="../ink/ink1954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1709.xml"/><Relationship Id="rId204" Type="http://schemas.openxmlformats.org/officeDocument/2006/relationships/customXml" Target="../ink/ink1716.xml"/><Relationship Id="rId246" Type="http://schemas.openxmlformats.org/officeDocument/2006/relationships/customXml" Target="../ink/ink1737.xml"/><Relationship Id="rId288" Type="http://schemas.openxmlformats.org/officeDocument/2006/relationships/customXml" Target="../ink/ink1758.xml"/><Relationship Id="rId411" Type="http://schemas.openxmlformats.org/officeDocument/2006/relationships/customXml" Target="../ink/ink1834.xml"/><Relationship Id="rId453" Type="http://schemas.openxmlformats.org/officeDocument/2006/relationships/customXml" Target="../ink/ink1855.xml"/><Relationship Id="rId509" Type="http://schemas.openxmlformats.org/officeDocument/2006/relationships/customXml" Target="../ink/ink1883.xml"/><Relationship Id="rId660" Type="http://schemas.openxmlformats.org/officeDocument/2006/relationships/image" Target="../media/image2951.png"/><Relationship Id="rId898" Type="http://schemas.openxmlformats.org/officeDocument/2006/relationships/image" Target="../media/image790.png"/><Relationship Id="rId106" Type="http://schemas.openxmlformats.org/officeDocument/2006/relationships/customXml" Target="../ink/ink1662.xml"/><Relationship Id="rId313" Type="http://schemas.openxmlformats.org/officeDocument/2006/relationships/customXml" Target="../ink/ink1778.xml"/><Relationship Id="rId495" Type="http://schemas.openxmlformats.org/officeDocument/2006/relationships/customXml" Target="../ink/ink1876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600.xml"/><Relationship Id="rId52" Type="http://schemas.openxmlformats.org/officeDocument/2006/relationships/customXml" Target="../ink/ink1621.xml"/><Relationship Id="rId94" Type="http://schemas.openxmlformats.org/officeDocument/2006/relationships/customXml" Target="../ink/ink1650.xml"/><Relationship Id="rId148" Type="http://schemas.openxmlformats.org/officeDocument/2006/relationships/customXml" Target="../ink/ink1684.xml"/><Relationship Id="rId355" Type="http://schemas.openxmlformats.org/officeDocument/2006/relationships/customXml" Target="../ink/ink1806.xml"/><Relationship Id="rId397" Type="http://schemas.openxmlformats.org/officeDocument/2006/relationships/customXml" Target="../ink/ink1827.xml"/><Relationship Id="rId520" Type="http://schemas.openxmlformats.org/officeDocument/2006/relationships/image" Target="../media/image226.png"/><Relationship Id="rId562" Type="http://schemas.openxmlformats.org/officeDocument/2006/relationships/customXml" Target="../ink/ink1910.xml"/><Relationship Id="rId618" Type="http://schemas.openxmlformats.org/officeDocument/2006/relationships/image" Target="../media/image274.png"/><Relationship Id="rId825" Type="http://schemas.openxmlformats.org/officeDocument/2006/relationships/customXml" Target="../ink/ink2042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2063.xml"/><Relationship Id="rId299" Type="http://schemas.openxmlformats.org/officeDocument/2006/relationships/customXml" Target="../ink/ink1764.xml"/><Relationship Id="rId727" Type="http://schemas.openxmlformats.org/officeDocument/2006/relationships/customXml" Target="../ink/ink1993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916.xml"/><Relationship Id="rId780" Type="http://schemas.openxmlformats.org/officeDocument/2006/relationships/image" Target="../media/image355.png"/><Relationship Id="rId226" Type="http://schemas.openxmlformats.org/officeDocument/2006/relationships/customXml" Target="../ink/ink1727.xml"/><Relationship Id="rId433" Type="http://schemas.openxmlformats.org/officeDocument/2006/relationships/customXml" Target="../ink/ink1845.xml"/><Relationship Id="rId878" Type="http://schemas.openxmlformats.org/officeDocument/2006/relationships/image" Target="../media/image690.png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632.xml"/><Relationship Id="rId377" Type="http://schemas.openxmlformats.org/officeDocument/2006/relationships/customXml" Target="../ink/ink1817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032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025.xml"/><Relationship Id="rId889" Type="http://schemas.openxmlformats.org/officeDocument/2006/relationships/customXml" Target="../ink/ink2074.xml"/><Relationship Id="rId444" Type="http://schemas.openxmlformats.org/officeDocument/2006/relationships/image" Target="../media/image188.png"/><Relationship Id="rId651" Type="http://schemas.openxmlformats.org/officeDocument/2006/relationships/customXml" Target="../ink/ink1955.xml"/><Relationship Id="rId749" Type="http://schemas.openxmlformats.org/officeDocument/2006/relationships/customXml" Target="../ink/ink2004.xml"/><Relationship Id="rId290" Type="http://schemas.openxmlformats.org/officeDocument/2006/relationships/customXml" Target="../ink/ink1759.xml"/><Relationship Id="rId304" Type="http://schemas.openxmlformats.org/officeDocument/2006/relationships/customXml" Target="../ink/ink1769.xml"/><Relationship Id="rId388" Type="http://schemas.openxmlformats.org/officeDocument/2006/relationships/image" Target="../media/image160.png"/><Relationship Id="rId511" Type="http://schemas.openxmlformats.org/officeDocument/2006/relationships/customXml" Target="../ink/ink1884.xml"/><Relationship Id="rId609" Type="http://schemas.openxmlformats.org/officeDocument/2006/relationships/customXml" Target="../ink/ink1934.xml"/><Relationship Id="rId85" Type="http://schemas.openxmlformats.org/officeDocument/2006/relationships/customXml" Target="../ink/ink1641.xml"/><Relationship Id="rId150" Type="http://schemas.openxmlformats.org/officeDocument/2006/relationships/customXml" Target="../ink/ink1685.xml"/><Relationship Id="rId595" Type="http://schemas.openxmlformats.org/officeDocument/2006/relationships/customXml" Target="../ink/ink1927.xml"/><Relationship Id="rId816" Type="http://schemas.openxmlformats.org/officeDocument/2006/relationships/image" Target="../media/image373.png"/><Relationship Id="rId248" Type="http://schemas.openxmlformats.org/officeDocument/2006/relationships/customXml" Target="../ink/ink1738.xml"/><Relationship Id="rId455" Type="http://schemas.openxmlformats.org/officeDocument/2006/relationships/customXml" Target="../ink/ink1856.xml"/><Relationship Id="rId662" Type="http://schemas.openxmlformats.org/officeDocument/2006/relationships/image" Target="../media/image2961.png"/><Relationship Id="rId12" Type="http://schemas.openxmlformats.org/officeDocument/2006/relationships/customXml" Target="../ink/ink1601.xml"/><Relationship Id="rId108" Type="http://schemas.openxmlformats.org/officeDocument/2006/relationships/customXml" Target="../ink/ink1664.xml"/><Relationship Id="rId315" Type="http://schemas.openxmlformats.org/officeDocument/2006/relationships/customXml" Target="../ink/ink1780.xml"/><Relationship Id="rId522" Type="http://schemas.openxmlformats.org/officeDocument/2006/relationships/image" Target="../media/image227.png"/><Relationship Id="rId96" Type="http://schemas.openxmlformats.org/officeDocument/2006/relationships/customXml" Target="../ink/ink1652.xml"/><Relationship Id="rId161" Type="http://schemas.openxmlformats.org/officeDocument/2006/relationships/image" Target="../media/image65.png"/><Relationship Id="rId399" Type="http://schemas.openxmlformats.org/officeDocument/2006/relationships/customXml" Target="../ink/ink1828.xml"/><Relationship Id="rId827" Type="http://schemas.openxmlformats.org/officeDocument/2006/relationships/customXml" Target="../ink/ink2043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966.xml"/><Relationship Id="rId880" Type="http://schemas.openxmlformats.org/officeDocument/2006/relationships/image" Target="../media/image700.png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895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1696.xml"/><Relationship Id="rId477" Type="http://schemas.openxmlformats.org/officeDocument/2006/relationships/customXml" Target="../ink/ink1867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797.xml"/><Relationship Id="rId891" Type="http://schemas.openxmlformats.org/officeDocument/2006/relationships/customXml" Target="../ink/ink2075.xml"/><Relationship Id="rId34" Type="http://schemas.openxmlformats.org/officeDocument/2006/relationships/customXml" Target="../ink/ink1612.xml"/><Relationship Id="rId544" Type="http://schemas.openxmlformats.org/officeDocument/2006/relationships/image" Target="../media/image238.png"/><Relationship Id="rId751" Type="http://schemas.openxmlformats.org/officeDocument/2006/relationships/customXml" Target="../ink/ink2005.xml"/><Relationship Id="rId849" Type="http://schemas.openxmlformats.org/officeDocument/2006/relationships/customXml" Target="../ink/ink2054.xml"/><Relationship Id="rId183" Type="http://schemas.openxmlformats.org/officeDocument/2006/relationships/customXml" Target="../ink/ink1704.xml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611" Type="http://schemas.openxmlformats.org/officeDocument/2006/relationships/customXml" Target="../ink/ink1935.xml"/><Relationship Id="rId250" Type="http://schemas.openxmlformats.org/officeDocument/2006/relationships/customXml" Target="../ink/ink1739.xml"/><Relationship Id="rId488" Type="http://schemas.openxmlformats.org/officeDocument/2006/relationships/image" Target="../media/image210.png"/><Relationship Id="rId695" Type="http://schemas.openxmlformats.org/officeDocument/2006/relationships/customXml" Target="../ink/ink1977.xml"/><Relationship Id="rId709" Type="http://schemas.openxmlformats.org/officeDocument/2006/relationships/customXml" Target="../ink/ink1984.xml"/><Relationship Id="rId45" Type="http://schemas.openxmlformats.org/officeDocument/2006/relationships/image" Target="../media/image22.png"/><Relationship Id="rId110" Type="http://schemas.openxmlformats.org/officeDocument/2006/relationships/customXml" Target="../ink/ink1665.xml"/><Relationship Id="rId348" Type="http://schemas.openxmlformats.org/officeDocument/2006/relationships/image" Target="../media/image140.png"/><Relationship Id="rId555" Type="http://schemas.openxmlformats.org/officeDocument/2006/relationships/customXml" Target="../ink/ink1906.xml"/><Relationship Id="rId762" Type="http://schemas.openxmlformats.org/officeDocument/2006/relationships/image" Target="../media/image346.png"/><Relationship Id="rId194" Type="http://schemas.openxmlformats.org/officeDocument/2006/relationships/customXml" Target="../ink/ink1711.xml"/><Relationship Id="rId208" Type="http://schemas.openxmlformats.org/officeDocument/2006/relationships/customXml" Target="../ink/ink1718.xml"/><Relationship Id="rId415" Type="http://schemas.openxmlformats.org/officeDocument/2006/relationships/customXml" Target="../ink/ink1836.xml"/><Relationship Id="rId622" Type="http://schemas.openxmlformats.org/officeDocument/2006/relationships/image" Target="../media/image276.png"/></Relationships>
</file>

<file path=ppt/slides/_rels/slide26.xml.rels><?xml version="1.0" encoding="UTF-8" standalone="yes"?>
<Relationships xmlns="http://schemas.openxmlformats.org/package/2006/relationships"><Relationship Id="rId219" Type="http://schemas.openxmlformats.org/officeDocument/2006/relationships/image" Target="../media/image90.png"/><Relationship Id="rId227" Type="http://schemas.openxmlformats.org/officeDocument/2006/relationships/image" Target="../media/image94.png"/><Relationship Id="rId231" Type="http://schemas.openxmlformats.org/officeDocument/2006/relationships/image" Target="../media/image96.png"/><Relationship Id="rId214" Type="http://schemas.openxmlformats.org/officeDocument/2006/relationships/customXml" Target="../ink/ink2083.xml"/><Relationship Id="rId222" Type="http://schemas.openxmlformats.org/officeDocument/2006/relationships/customXml" Target="../ink/ink2087.xml"/><Relationship Id="rId230" Type="http://schemas.openxmlformats.org/officeDocument/2006/relationships/customXml" Target="../ink/ink2091.xml"/><Relationship Id="rId213" Type="http://schemas.openxmlformats.org/officeDocument/2006/relationships/image" Target="../media/image87.png"/><Relationship Id="rId218" Type="http://schemas.openxmlformats.org/officeDocument/2006/relationships/customXml" Target="../ink/ink2085.xml"/><Relationship Id="rId226" Type="http://schemas.openxmlformats.org/officeDocument/2006/relationships/customXml" Target="../ink/ink2089.xml"/><Relationship Id="rId2" Type="http://schemas.openxmlformats.org/officeDocument/2006/relationships/customXml" Target="../ink/ink2079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221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2082.xml"/><Relationship Id="rId220" Type="http://schemas.openxmlformats.org/officeDocument/2006/relationships/customXml" Target="../ink/ink208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208" Type="http://schemas.openxmlformats.org/officeDocument/2006/relationships/customXml" Target="../ink/ink2080.xml"/><Relationship Id="rId216" Type="http://schemas.openxmlformats.org/officeDocument/2006/relationships/customXml" Target="../ink/ink2084.xml"/><Relationship Id="rId229" Type="http://schemas.openxmlformats.org/officeDocument/2006/relationships/image" Target="../media/image95.png"/><Relationship Id="rId211" Type="http://schemas.openxmlformats.org/officeDocument/2006/relationships/image" Target="../media/image86.png"/><Relationship Id="rId224" Type="http://schemas.openxmlformats.org/officeDocument/2006/relationships/customXml" Target="../ink/ink2088.xml"/><Relationship Id="rId232" Type="http://schemas.openxmlformats.org/officeDocument/2006/relationships/customXml" Target="../ink/ink2092.xml"/><Relationship Id="rId207" Type="http://schemas.openxmlformats.org/officeDocument/2006/relationships/image" Target="../media/image84.png"/><Relationship Id="rId210" Type="http://schemas.openxmlformats.org/officeDocument/2006/relationships/customXml" Target="../ink/ink208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209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462.xml"/><Relationship Id="rId769" Type="http://schemas.openxmlformats.org/officeDocument/2006/relationships/customXml" Target="../ink/ink2511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391.xml"/><Relationship Id="rId629" Type="http://schemas.openxmlformats.org/officeDocument/2006/relationships/customXml" Target="../ink/ink2441.xml"/><Relationship Id="rId170" Type="http://schemas.openxmlformats.org/officeDocument/2006/relationships/customXml" Target="../ink/ink2192.xml"/><Relationship Id="rId836" Type="http://schemas.openxmlformats.org/officeDocument/2006/relationships/image" Target="../media/image630.png"/><Relationship Id="rId268" Type="http://schemas.openxmlformats.org/officeDocument/2006/relationships/customXml" Target="../ink/ink2245.xml"/><Relationship Id="rId475" Type="http://schemas.openxmlformats.org/officeDocument/2006/relationships/customXml" Target="../ink/ink2363.xml"/><Relationship Id="rId682" Type="http://schemas.openxmlformats.org/officeDocument/2006/relationships/image" Target="../media/image306.png"/><Relationship Id="rId32" Type="http://schemas.openxmlformats.org/officeDocument/2006/relationships/customXml" Target="../ink/ink2108.xml"/><Relationship Id="rId128" Type="http://schemas.openxmlformats.org/officeDocument/2006/relationships/customXml" Target="../ink/ink2171.xml"/><Relationship Id="rId335" Type="http://schemas.openxmlformats.org/officeDocument/2006/relationships/customXml" Target="../ink/ink2293.xml"/><Relationship Id="rId542" Type="http://schemas.openxmlformats.org/officeDocument/2006/relationships/image" Target="../media/image237.png"/><Relationship Id="rId181" Type="http://schemas.openxmlformats.org/officeDocument/2006/relationships/customXml" Target="../ink/ink2199.xml"/><Relationship Id="rId402" Type="http://schemas.openxmlformats.org/officeDocument/2006/relationships/image" Target="../media/image167.png"/><Relationship Id="rId847" Type="http://schemas.openxmlformats.org/officeDocument/2006/relationships/customXml" Target="../ink/ink2550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473.xml"/><Relationship Id="rId707" Type="http://schemas.openxmlformats.org/officeDocument/2006/relationships/customXml" Target="../ink/ink2480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402.xml"/><Relationship Id="rId760" Type="http://schemas.openxmlformats.org/officeDocument/2006/relationships/image" Target="../media/image3451.png"/><Relationship Id="rId192" Type="http://schemas.openxmlformats.org/officeDocument/2006/relationships/customXml" Target="../ink/ink2207.xml"/><Relationship Id="rId206" Type="http://schemas.openxmlformats.org/officeDocument/2006/relationships/customXml" Target="../ink/ink2214.xml"/><Relationship Id="rId413" Type="http://schemas.openxmlformats.org/officeDocument/2006/relationships/customXml" Target="../ink/ink2332.xml"/><Relationship Id="rId858" Type="http://schemas.openxmlformats.org/officeDocument/2006/relationships/image" Target="../media/image760.png"/><Relationship Id="rId497" Type="http://schemas.openxmlformats.org/officeDocument/2006/relationships/customXml" Target="../ink/ink2374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304.xml"/><Relationship Id="rId54" Type="http://schemas.openxmlformats.org/officeDocument/2006/relationships/customXml" Target="../ink/ink2119.xml"/><Relationship Id="rId217" Type="http://schemas.openxmlformats.org/officeDocument/2006/relationships/image" Target="../media/image89.png"/><Relationship Id="rId564" Type="http://schemas.openxmlformats.org/officeDocument/2006/relationships/customXml" Target="../ink/ink2408.xml"/><Relationship Id="rId771" Type="http://schemas.openxmlformats.org/officeDocument/2006/relationships/customXml" Target="../ink/ink2512.xml"/><Relationship Id="rId424" Type="http://schemas.openxmlformats.org/officeDocument/2006/relationships/image" Target="../media/image178.png"/><Relationship Id="rId631" Type="http://schemas.openxmlformats.org/officeDocument/2006/relationships/customXml" Target="../ink/ink2442.xml"/><Relationship Id="rId729" Type="http://schemas.openxmlformats.org/officeDocument/2006/relationships/customXml" Target="../ink/ink2491.xml"/><Relationship Id="rId270" Type="http://schemas.openxmlformats.org/officeDocument/2006/relationships/customXml" Target="../ink/ink2246.xml"/><Relationship Id="rId65" Type="http://schemas.openxmlformats.org/officeDocument/2006/relationships/image" Target="../media/image32.png"/><Relationship Id="rId130" Type="http://schemas.openxmlformats.org/officeDocument/2006/relationships/customXml" Target="../ink/ink2172.xml"/><Relationship Id="rId368" Type="http://schemas.openxmlformats.org/officeDocument/2006/relationships/image" Target="../media/image150.png"/><Relationship Id="rId575" Type="http://schemas.openxmlformats.org/officeDocument/2006/relationships/customXml" Target="../ink/ink2414.xml"/><Relationship Id="rId782" Type="http://schemas.openxmlformats.org/officeDocument/2006/relationships/image" Target="../media/image356.png"/><Relationship Id="rId228" Type="http://schemas.openxmlformats.org/officeDocument/2006/relationships/customXml" Target="../ink/ink2225.xml"/><Relationship Id="rId435" Type="http://schemas.openxmlformats.org/officeDocument/2006/relationships/customXml" Target="../ink/ink2343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294.xml"/><Relationship Id="rId502" Type="http://schemas.openxmlformats.org/officeDocument/2006/relationships/image" Target="../media/image217.png"/><Relationship Id="rId34" Type="http://schemas.openxmlformats.org/officeDocument/2006/relationships/customXml" Target="../ink/ink2109.xml"/><Relationship Id="rId76" Type="http://schemas.openxmlformats.org/officeDocument/2006/relationships/customXml" Target="../ink/ink2130.xml"/><Relationship Id="rId141" Type="http://schemas.openxmlformats.org/officeDocument/2006/relationships/image" Target="../media/image55.png"/><Relationship Id="rId379" Type="http://schemas.openxmlformats.org/officeDocument/2006/relationships/customXml" Target="../ink/ink2315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502.xml"/><Relationship Id="rId793" Type="http://schemas.openxmlformats.org/officeDocument/2006/relationships/customXml" Target="../ink/ink2523.xml"/><Relationship Id="rId807" Type="http://schemas.openxmlformats.org/officeDocument/2006/relationships/customXml" Target="../ink/ink2530.xml"/><Relationship Id="rId849" Type="http://schemas.openxmlformats.org/officeDocument/2006/relationships/customXml" Target="../ink/ink2551.xml"/><Relationship Id="rId7" Type="http://schemas.openxmlformats.org/officeDocument/2006/relationships/image" Target="../media/image3.png"/><Relationship Id="rId183" Type="http://schemas.openxmlformats.org/officeDocument/2006/relationships/customXml" Target="../ink/ink2201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432.xml"/><Relationship Id="rId653" Type="http://schemas.openxmlformats.org/officeDocument/2006/relationships/customXml" Target="../ink/ink2453.xml"/><Relationship Id="rId250" Type="http://schemas.openxmlformats.org/officeDocument/2006/relationships/customXml" Target="../ink/ink2236.xml"/><Relationship Id="rId292" Type="http://schemas.openxmlformats.org/officeDocument/2006/relationships/customXml" Target="../ink/ink2257.xml"/><Relationship Id="rId306" Type="http://schemas.openxmlformats.org/officeDocument/2006/relationships/customXml" Target="../ink/ink2268.xml"/><Relationship Id="rId488" Type="http://schemas.openxmlformats.org/officeDocument/2006/relationships/image" Target="../media/image210.png"/><Relationship Id="rId695" Type="http://schemas.openxmlformats.org/officeDocument/2006/relationships/customXml" Target="../ink/ink2474.xml"/><Relationship Id="rId709" Type="http://schemas.openxmlformats.org/officeDocument/2006/relationships/customXml" Target="../ink/ink2481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140.xml"/><Relationship Id="rId110" Type="http://schemas.openxmlformats.org/officeDocument/2006/relationships/customXml" Target="../ink/ink2162.xml"/><Relationship Id="rId348" Type="http://schemas.openxmlformats.org/officeDocument/2006/relationships/image" Target="../media/image140.png"/><Relationship Id="rId513" Type="http://schemas.openxmlformats.org/officeDocument/2006/relationships/customXml" Target="../ink/ink2382.xml"/><Relationship Id="rId555" Type="http://schemas.openxmlformats.org/officeDocument/2006/relationships/customXml" Target="../ink/ink2403.xml"/><Relationship Id="rId597" Type="http://schemas.openxmlformats.org/officeDocument/2006/relationships/customXml" Target="../ink/ink2425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183.xml"/><Relationship Id="rId194" Type="http://schemas.openxmlformats.org/officeDocument/2006/relationships/customXml" Target="../ink/ink2208.xml"/><Relationship Id="rId208" Type="http://schemas.openxmlformats.org/officeDocument/2006/relationships/customXml" Target="../ink/ink2215.xml"/><Relationship Id="rId415" Type="http://schemas.openxmlformats.org/officeDocument/2006/relationships/customXml" Target="../ink/ink2333.xml"/><Relationship Id="rId457" Type="http://schemas.openxmlformats.org/officeDocument/2006/relationships/customXml" Target="../ink/ink2354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375.xml"/><Relationship Id="rId664" Type="http://schemas.openxmlformats.org/officeDocument/2006/relationships/image" Target="../media/image2971.png"/><Relationship Id="rId14" Type="http://schemas.openxmlformats.org/officeDocument/2006/relationships/customXml" Target="../ink/ink2099.xml"/><Relationship Id="rId56" Type="http://schemas.openxmlformats.org/officeDocument/2006/relationships/customXml" Target="../ink/ink2120.xml"/><Relationship Id="rId317" Type="http://schemas.openxmlformats.org/officeDocument/2006/relationships/customXml" Target="../ink/ink2279.xml"/><Relationship Id="rId359" Type="http://schemas.openxmlformats.org/officeDocument/2006/relationships/customXml" Target="../ink/ink2305.xml"/><Relationship Id="rId524" Type="http://schemas.openxmlformats.org/officeDocument/2006/relationships/image" Target="../media/image228.png"/><Relationship Id="rId566" Type="http://schemas.openxmlformats.org/officeDocument/2006/relationships/customXml" Target="../ink/ink2409.xml"/><Relationship Id="rId731" Type="http://schemas.openxmlformats.org/officeDocument/2006/relationships/customXml" Target="../ink/ink2492.xml"/><Relationship Id="rId773" Type="http://schemas.openxmlformats.org/officeDocument/2006/relationships/customXml" Target="../ink/ink2513.xml"/><Relationship Id="rId98" Type="http://schemas.openxmlformats.org/officeDocument/2006/relationships/customXml" Target="../ink/ink2151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443.xml"/><Relationship Id="rId829" Type="http://schemas.openxmlformats.org/officeDocument/2006/relationships/customXml" Target="../ink/ink2541.xml"/><Relationship Id="rId230" Type="http://schemas.openxmlformats.org/officeDocument/2006/relationships/customXml" Target="../ink/ink2226.xml"/><Relationship Id="rId468" Type="http://schemas.openxmlformats.org/officeDocument/2006/relationships/image" Target="../media/image200.png"/><Relationship Id="rId675" Type="http://schemas.openxmlformats.org/officeDocument/2006/relationships/customXml" Target="../ink/ink2464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247.xml"/><Relationship Id="rId328" Type="http://schemas.openxmlformats.org/officeDocument/2006/relationships/image" Target="../media/image132.png"/><Relationship Id="rId535" Type="http://schemas.openxmlformats.org/officeDocument/2006/relationships/customXml" Target="../ink/ink2393.xml"/><Relationship Id="rId577" Type="http://schemas.openxmlformats.org/officeDocument/2006/relationships/customXml" Target="../ink/ink2415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173.xml"/><Relationship Id="rId174" Type="http://schemas.openxmlformats.org/officeDocument/2006/relationships/customXml" Target="../ink/ink2194.xml"/><Relationship Id="rId381" Type="http://schemas.openxmlformats.org/officeDocument/2006/relationships/customXml" Target="../ink/ink2316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344.xml"/><Relationship Id="rId479" Type="http://schemas.openxmlformats.org/officeDocument/2006/relationships/customXml" Target="../ink/ink2365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552.xml"/><Relationship Id="rId36" Type="http://schemas.openxmlformats.org/officeDocument/2006/relationships/customXml" Target="../ink/ink2110.xml"/><Relationship Id="rId283" Type="http://schemas.openxmlformats.org/officeDocument/2006/relationships/image" Target="../media/image122.png"/><Relationship Id="rId339" Type="http://schemas.openxmlformats.org/officeDocument/2006/relationships/customXml" Target="../ink/ink2295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482.xml"/><Relationship Id="rId753" Type="http://schemas.openxmlformats.org/officeDocument/2006/relationships/customXml" Target="../ink/ink2503.xml"/><Relationship Id="rId78" Type="http://schemas.openxmlformats.org/officeDocument/2006/relationships/customXml" Target="../ink/ink2131.xml"/><Relationship Id="rId101" Type="http://schemas.openxmlformats.org/officeDocument/2006/relationships/customXml" Target="../ink/ink2154.xml"/><Relationship Id="rId143" Type="http://schemas.openxmlformats.org/officeDocument/2006/relationships/image" Target="../media/image56.png"/><Relationship Id="rId185" Type="http://schemas.openxmlformats.org/officeDocument/2006/relationships/customXml" Target="../ink/ink2203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524.xml"/><Relationship Id="rId809" Type="http://schemas.openxmlformats.org/officeDocument/2006/relationships/customXml" Target="../ink/ink2531.xml"/><Relationship Id="rId9" Type="http://schemas.openxmlformats.org/officeDocument/2006/relationships/image" Target="../media/image4.png"/><Relationship Id="rId210" Type="http://schemas.openxmlformats.org/officeDocument/2006/relationships/customXml" Target="../ink/ink2216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433.xml"/><Relationship Id="rId655" Type="http://schemas.openxmlformats.org/officeDocument/2006/relationships/customXml" Target="../ink/ink2454.xml"/><Relationship Id="rId697" Type="http://schemas.openxmlformats.org/officeDocument/2006/relationships/customXml" Target="../ink/ink2475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237.xml"/><Relationship Id="rId294" Type="http://schemas.openxmlformats.org/officeDocument/2006/relationships/customXml" Target="../ink/ink2258.xml"/><Relationship Id="rId308" Type="http://schemas.openxmlformats.org/officeDocument/2006/relationships/customXml" Target="../ink/ink2270.xml"/><Relationship Id="rId515" Type="http://schemas.openxmlformats.org/officeDocument/2006/relationships/customXml" Target="../ink/ink2383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142.xml"/><Relationship Id="rId112" Type="http://schemas.openxmlformats.org/officeDocument/2006/relationships/customXml" Target="../ink/ink2163.xml"/><Relationship Id="rId154" Type="http://schemas.openxmlformats.org/officeDocument/2006/relationships/customXml" Target="../ink/ink2184.xml"/><Relationship Id="rId361" Type="http://schemas.openxmlformats.org/officeDocument/2006/relationships/customXml" Target="../ink/ink2306.xml"/><Relationship Id="rId557" Type="http://schemas.openxmlformats.org/officeDocument/2006/relationships/customXml" Target="../ink/ink2404.xml"/><Relationship Id="rId599" Type="http://schemas.openxmlformats.org/officeDocument/2006/relationships/customXml" Target="../ink/ink2426.xml"/><Relationship Id="rId764" Type="http://schemas.openxmlformats.org/officeDocument/2006/relationships/image" Target="../media/image347.png"/><Relationship Id="rId196" Type="http://schemas.openxmlformats.org/officeDocument/2006/relationships/customXml" Target="../ink/ink2209.xml"/><Relationship Id="rId417" Type="http://schemas.openxmlformats.org/officeDocument/2006/relationships/customXml" Target="../ink/ink2334.xml"/><Relationship Id="rId459" Type="http://schemas.openxmlformats.org/officeDocument/2006/relationships/customXml" Target="../ink/ink2355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542.xml"/><Relationship Id="rId16" Type="http://schemas.openxmlformats.org/officeDocument/2006/relationships/customXml" Target="../ink/ink2100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281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121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410.xml"/><Relationship Id="rId733" Type="http://schemas.openxmlformats.org/officeDocument/2006/relationships/customXml" Target="../ink/ink2493.xml"/><Relationship Id="rId775" Type="http://schemas.openxmlformats.org/officeDocument/2006/relationships/customXml" Target="../ink/ink2514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444.xml"/><Relationship Id="rId677" Type="http://schemas.openxmlformats.org/officeDocument/2006/relationships/customXml" Target="../ink/ink2465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227.xml"/><Relationship Id="rId274" Type="http://schemas.openxmlformats.org/officeDocument/2006/relationships/customXml" Target="../ink/ink2248.xml"/><Relationship Id="rId481" Type="http://schemas.openxmlformats.org/officeDocument/2006/relationships/customXml" Target="../ink/ink2366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174.xml"/><Relationship Id="rId537" Type="http://schemas.openxmlformats.org/officeDocument/2006/relationships/customXml" Target="../ink/ink2394.xml"/><Relationship Id="rId579" Type="http://schemas.openxmlformats.org/officeDocument/2006/relationships/customXml" Target="../ink/ink2416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133.xml"/><Relationship Id="rId176" Type="http://schemas.openxmlformats.org/officeDocument/2006/relationships/customXml" Target="../ink/ink2195.xml"/><Relationship Id="rId341" Type="http://schemas.openxmlformats.org/officeDocument/2006/relationships/customXml" Target="../ink/ink2296.xml"/><Relationship Id="rId383" Type="http://schemas.openxmlformats.org/officeDocument/2006/relationships/customXml" Target="../ink/ink2317.xml"/><Relationship Id="rId439" Type="http://schemas.openxmlformats.org/officeDocument/2006/relationships/customXml" Target="../ink/ink2345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532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553.xml"/><Relationship Id="rId38" Type="http://schemas.openxmlformats.org/officeDocument/2006/relationships/customXml" Target="../ink/ink2111.xml"/><Relationship Id="rId103" Type="http://schemas.openxmlformats.org/officeDocument/2006/relationships/customXml" Target="../ink/ink2156.xml"/><Relationship Id="rId310" Type="http://schemas.openxmlformats.org/officeDocument/2006/relationships/customXml" Target="../ink/ink2272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483.xml"/><Relationship Id="rId755" Type="http://schemas.openxmlformats.org/officeDocument/2006/relationships/customXml" Target="../ink/ink2504.xml"/><Relationship Id="rId797" Type="http://schemas.openxmlformats.org/officeDocument/2006/relationships/customXml" Target="../ink/ink2525.xml"/><Relationship Id="rId91" Type="http://schemas.openxmlformats.org/officeDocument/2006/relationships/customXml" Target="../ink/ink2144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434.xml"/><Relationship Id="rId822" Type="http://schemas.openxmlformats.org/officeDocument/2006/relationships/image" Target="../media/image376.png"/><Relationship Id="rId212" Type="http://schemas.openxmlformats.org/officeDocument/2006/relationships/customXml" Target="../ink/ink2217.xml"/><Relationship Id="rId254" Type="http://schemas.openxmlformats.org/officeDocument/2006/relationships/customXml" Target="../ink/ink2238.xml"/><Relationship Id="rId657" Type="http://schemas.openxmlformats.org/officeDocument/2006/relationships/customXml" Target="../ink/ink2455.xml"/><Relationship Id="rId699" Type="http://schemas.openxmlformats.org/officeDocument/2006/relationships/customXml" Target="../ink/ink2476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164.xml"/><Relationship Id="rId296" Type="http://schemas.openxmlformats.org/officeDocument/2006/relationships/customXml" Target="../ink/ink2259.xml"/><Relationship Id="rId461" Type="http://schemas.openxmlformats.org/officeDocument/2006/relationships/customXml" Target="../ink/ink2356.xml"/><Relationship Id="rId517" Type="http://schemas.openxmlformats.org/officeDocument/2006/relationships/customXml" Target="../ink/ink2384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122.xml"/><Relationship Id="rId156" Type="http://schemas.openxmlformats.org/officeDocument/2006/relationships/customXml" Target="../ink/ink2185.xml"/><Relationship Id="rId198" Type="http://schemas.openxmlformats.org/officeDocument/2006/relationships/customXml" Target="../ink/ink2210.xml"/><Relationship Id="rId321" Type="http://schemas.openxmlformats.org/officeDocument/2006/relationships/customXml" Target="../ink/ink2283.xml"/><Relationship Id="rId363" Type="http://schemas.openxmlformats.org/officeDocument/2006/relationships/customXml" Target="../ink/ink2307.xml"/><Relationship Id="rId419" Type="http://schemas.openxmlformats.org/officeDocument/2006/relationships/customXml" Target="../ink/ink2335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543.xml"/><Relationship Id="rId18" Type="http://schemas.openxmlformats.org/officeDocument/2006/relationships/customXml" Target="../ink/ink2101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494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290.xml"/><Relationship Id="rId374" Type="http://schemas.openxmlformats.org/officeDocument/2006/relationships/image" Target="../media/image153.png"/><Relationship Id="rId581" Type="http://schemas.openxmlformats.org/officeDocument/2006/relationships/customXml" Target="../ink/ink2417.xml"/><Relationship Id="rId777" Type="http://schemas.openxmlformats.org/officeDocument/2006/relationships/customXml" Target="../ink/ink2515.xml"/><Relationship Id="rId71" Type="http://schemas.openxmlformats.org/officeDocument/2006/relationships/image" Target="../media/image35.png"/><Relationship Id="rId234" Type="http://schemas.openxmlformats.org/officeDocument/2006/relationships/customXml" Target="../ink/ink2228.xml"/><Relationship Id="rId637" Type="http://schemas.openxmlformats.org/officeDocument/2006/relationships/customXml" Target="../ink/ink2445.xml"/><Relationship Id="rId679" Type="http://schemas.openxmlformats.org/officeDocument/2006/relationships/customXml" Target="../ink/ink2466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093.xml"/><Relationship Id="rId29" Type="http://schemas.openxmlformats.org/officeDocument/2006/relationships/image" Target="../media/image14.png"/><Relationship Id="rId276" Type="http://schemas.openxmlformats.org/officeDocument/2006/relationships/customXml" Target="../ink/ink2249.xml"/><Relationship Id="rId441" Type="http://schemas.openxmlformats.org/officeDocument/2006/relationships/customXml" Target="../ink/ink2346.xml"/><Relationship Id="rId483" Type="http://schemas.openxmlformats.org/officeDocument/2006/relationships/customXml" Target="../ink/ink2367.xml"/><Relationship Id="rId539" Type="http://schemas.openxmlformats.org/officeDocument/2006/relationships/customXml" Target="../ink/ink2395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112.xml"/><Relationship Id="rId136" Type="http://schemas.openxmlformats.org/officeDocument/2006/relationships/customXml" Target="../ink/ink2175.xml"/><Relationship Id="rId178" Type="http://schemas.openxmlformats.org/officeDocument/2006/relationships/customXml" Target="../ink/ink2196.xml"/><Relationship Id="rId301" Type="http://schemas.openxmlformats.org/officeDocument/2006/relationships/customXml" Target="../ink/ink2263.xml"/><Relationship Id="rId343" Type="http://schemas.openxmlformats.org/officeDocument/2006/relationships/customXml" Target="../ink/ink2297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135.xml"/><Relationship Id="rId203" Type="http://schemas.openxmlformats.org/officeDocument/2006/relationships/image" Target="../media/image82.png"/><Relationship Id="rId385" Type="http://schemas.openxmlformats.org/officeDocument/2006/relationships/customXml" Target="../ink/ink2318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533.xml"/><Relationship Id="rId855" Type="http://schemas.openxmlformats.org/officeDocument/2006/relationships/customXml" Target="../ink/ink2554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484.xml"/><Relationship Id="rId105" Type="http://schemas.openxmlformats.org/officeDocument/2006/relationships/customXml" Target="../ink/ink2158.xml"/><Relationship Id="rId147" Type="http://schemas.openxmlformats.org/officeDocument/2006/relationships/image" Target="../media/image58.png"/><Relationship Id="rId312" Type="http://schemas.openxmlformats.org/officeDocument/2006/relationships/customXml" Target="../ink/ink2274.xml"/><Relationship Id="rId354" Type="http://schemas.openxmlformats.org/officeDocument/2006/relationships/image" Target="../media/image143.png"/><Relationship Id="rId757" Type="http://schemas.openxmlformats.org/officeDocument/2006/relationships/customXml" Target="../ink/ink2505.xml"/><Relationship Id="rId799" Type="http://schemas.openxmlformats.org/officeDocument/2006/relationships/customXml" Target="../ink/ink2526.xml"/><Relationship Id="rId51" Type="http://schemas.openxmlformats.org/officeDocument/2006/relationships/image" Target="../media/image25.png"/><Relationship Id="rId93" Type="http://schemas.openxmlformats.org/officeDocument/2006/relationships/customXml" Target="../ink/ink2146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435.xml"/><Relationship Id="rId659" Type="http://schemas.openxmlformats.org/officeDocument/2006/relationships/customXml" Target="../ink/ink2456.xml"/><Relationship Id="rId824" Type="http://schemas.openxmlformats.org/officeDocument/2006/relationships/image" Target="../media/image377.png"/><Relationship Id="rId214" Type="http://schemas.openxmlformats.org/officeDocument/2006/relationships/customXml" Target="../ink/ink2218.xml"/><Relationship Id="rId256" Type="http://schemas.openxmlformats.org/officeDocument/2006/relationships/customXml" Target="../ink/ink2239.xml"/><Relationship Id="rId298" Type="http://schemas.openxmlformats.org/officeDocument/2006/relationships/customXml" Target="../ink/ink2260.xml"/><Relationship Id="rId421" Type="http://schemas.openxmlformats.org/officeDocument/2006/relationships/customXml" Target="../ink/ink2336.xml"/><Relationship Id="rId463" Type="http://schemas.openxmlformats.org/officeDocument/2006/relationships/customXml" Target="../ink/ink2357.xml"/><Relationship Id="rId519" Type="http://schemas.openxmlformats.org/officeDocument/2006/relationships/customXml" Target="../ink/ink2385.xml"/><Relationship Id="rId670" Type="http://schemas.openxmlformats.org/officeDocument/2006/relationships/image" Target="../media/image300.png"/><Relationship Id="rId116" Type="http://schemas.openxmlformats.org/officeDocument/2006/relationships/customXml" Target="../ink/ink2165.xml"/><Relationship Id="rId158" Type="http://schemas.openxmlformats.org/officeDocument/2006/relationships/customXml" Target="../ink/ink2186.xml"/><Relationship Id="rId323" Type="http://schemas.openxmlformats.org/officeDocument/2006/relationships/customXml" Target="../ink/ink2285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102.xml"/><Relationship Id="rId62" Type="http://schemas.openxmlformats.org/officeDocument/2006/relationships/customXml" Target="../ink/ink2123.xml"/><Relationship Id="rId365" Type="http://schemas.openxmlformats.org/officeDocument/2006/relationships/customXml" Target="../ink/ink2308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544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467.xml"/><Relationship Id="rId737" Type="http://schemas.openxmlformats.org/officeDocument/2006/relationships/customXml" Target="../ink/ink2495.xml"/><Relationship Id="rId779" Type="http://schemas.openxmlformats.org/officeDocument/2006/relationships/customXml" Target="../ink/ink2516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292.xml"/><Relationship Id="rId376" Type="http://schemas.openxmlformats.org/officeDocument/2006/relationships/image" Target="../media/image154.png"/><Relationship Id="rId541" Type="http://schemas.openxmlformats.org/officeDocument/2006/relationships/customXml" Target="../ink/ink2396.xml"/><Relationship Id="rId583" Type="http://schemas.openxmlformats.org/officeDocument/2006/relationships/customXml" Target="../ink/ink2418.xml"/><Relationship Id="rId639" Type="http://schemas.openxmlformats.org/officeDocument/2006/relationships/customXml" Target="../ink/ink2446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094.xml"/><Relationship Id="rId180" Type="http://schemas.openxmlformats.org/officeDocument/2006/relationships/customXml" Target="../ink/ink2198.xml"/><Relationship Id="rId236" Type="http://schemas.openxmlformats.org/officeDocument/2006/relationships/customXml" Target="../ink/ink2229.xml"/><Relationship Id="rId278" Type="http://schemas.openxmlformats.org/officeDocument/2006/relationships/customXml" Target="../ink/ink2250.xml"/><Relationship Id="rId401" Type="http://schemas.openxmlformats.org/officeDocument/2006/relationships/customXml" Target="../ink/ink2326.xml"/><Relationship Id="rId443" Type="http://schemas.openxmlformats.org/officeDocument/2006/relationships/customXml" Target="../ink/ink2347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265.xml"/><Relationship Id="rId485" Type="http://schemas.openxmlformats.org/officeDocument/2006/relationships/customXml" Target="../ink/ink2368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13.xml"/><Relationship Id="rId84" Type="http://schemas.openxmlformats.org/officeDocument/2006/relationships/customXml" Target="../ink/ink2137.xml"/><Relationship Id="rId138" Type="http://schemas.openxmlformats.org/officeDocument/2006/relationships/customXml" Target="../ink/ink2176.xml"/><Relationship Id="rId345" Type="http://schemas.openxmlformats.org/officeDocument/2006/relationships/customXml" Target="../ink/ink2298.xml"/><Relationship Id="rId387" Type="http://schemas.openxmlformats.org/officeDocument/2006/relationships/customXml" Target="../ink/ink2319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534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555.xml"/><Relationship Id="rId107" Type="http://schemas.openxmlformats.org/officeDocument/2006/relationships/customXml" Target="../ink/ink2160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457.xml"/><Relationship Id="rId717" Type="http://schemas.openxmlformats.org/officeDocument/2006/relationships/customXml" Target="../ink/ink2485.xml"/><Relationship Id="rId759" Type="http://schemas.openxmlformats.org/officeDocument/2006/relationships/customXml" Target="../ink/ink2506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276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386.xml"/><Relationship Id="rId563" Type="http://schemas.openxmlformats.org/officeDocument/2006/relationships/image" Target="../media/image247.png"/><Relationship Id="rId619" Type="http://schemas.openxmlformats.org/officeDocument/2006/relationships/customXml" Target="../ink/ink2436.xml"/><Relationship Id="rId770" Type="http://schemas.openxmlformats.org/officeDocument/2006/relationships/image" Target="../media/image3501.png"/><Relationship Id="rId95" Type="http://schemas.openxmlformats.org/officeDocument/2006/relationships/customXml" Target="../ink/ink2148.xml"/><Relationship Id="rId160" Type="http://schemas.openxmlformats.org/officeDocument/2006/relationships/customXml" Target="../ink/ink2187.xml"/><Relationship Id="rId216" Type="http://schemas.openxmlformats.org/officeDocument/2006/relationships/customXml" Target="../ink/ink2219.xml"/><Relationship Id="rId423" Type="http://schemas.openxmlformats.org/officeDocument/2006/relationships/customXml" Target="../ink/ink2337.xml"/><Relationship Id="rId826" Type="http://schemas.openxmlformats.org/officeDocument/2006/relationships/image" Target="../media/image378.png"/><Relationship Id="rId258" Type="http://schemas.openxmlformats.org/officeDocument/2006/relationships/customXml" Target="../ink/ink2240.xml"/><Relationship Id="rId465" Type="http://schemas.openxmlformats.org/officeDocument/2006/relationships/customXml" Target="../ink/ink2358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103.xml"/><Relationship Id="rId64" Type="http://schemas.openxmlformats.org/officeDocument/2006/relationships/customXml" Target="../ink/ink2124.xml"/><Relationship Id="rId118" Type="http://schemas.openxmlformats.org/officeDocument/2006/relationships/customXml" Target="../ink/ink2166.xml"/><Relationship Id="rId325" Type="http://schemas.openxmlformats.org/officeDocument/2006/relationships/customXml" Target="../ink/ink2286.xml"/><Relationship Id="rId367" Type="http://schemas.openxmlformats.org/officeDocument/2006/relationships/customXml" Target="../ink/ink2309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517.xml"/><Relationship Id="rId837" Type="http://schemas.openxmlformats.org/officeDocument/2006/relationships/customXml" Target="../ink/ink254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447.xml"/><Relationship Id="rId683" Type="http://schemas.openxmlformats.org/officeDocument/2006/relationships/customXml" Target="../ink/ink2468.xml"/><Relationship Id="rId739" Type="http://schemas.openxmlformats.org/officeDocument/2006/relationships/customXml" Target="../ink/ink2496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251.xml"/><Relationship Id="rId336" Type="http://schemas.openxmlformats.org/officeDocument/2006/relationships/image" Target="../media/image134.png"/><Relationship Id="rId501" Type="http://schemas.openxmlformats.org/officeDocument/2006/relationships/customXml" Target="../ink/ink2376.xml"/><Relationship Id="rId543" Type="http://schemas.openxmlformats.org/officeDocument/2006/relationships/customXml" Target="../ink/ink2397.xml"/><Relationship Id="rId75" Type="http://schemas.openxmlformats.org/officeDocument/2006/relationships/image" Target="../media/image37.png"/><Relationship Id="rId140" Type="http://schemas.openxmlformats.org/officeDocument/2006/relationships/customXml" Target="../ink/ink2177.xml"/><Relationship Id="rId182" Type="http://schemas.openxmlformats.org/officeDocument/2006/relationships/customXml" Target="../ink/ink2200.xml"/><Relationship Id="rId378" Type="http://schemas.openxmlformats.org/officeDocument/2006/relationships/image" Target="../media/image155.png"/><Relationship Id="rId403" Type="http://schemas.openxmlformats.org/officeDocument/2006/relationships/customXml" Target="../ink/ink2327.xml"/><Relationship Id="rId585" Type="http://schemas.openxmlformats.org/officeDocument/2006/relationships/customXml" Target="../ink/ink2419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095.xml"/><Relationship Id="rId238" Type="http://schemas.openxmlformats.org/officeDocument/2006/relationships/customXml" Target="../ink/ink2230.xml"/><Relationship Id="rId445" Type="http://schemas.openxmlformats.org/officeDocument/2006/relationships/customXml" Target="../ink/ink2348.xml"/><Relationship Id="rId487" Type="http://schemas.openxmlformats.org/officeDocument/2006/relationships/customXml" Target="../ink/ink2369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267.xml"/><Relationship Id="rId347" Type="http://schemas.openxmlformats.org/officeDocument/2006/relationships/customXml" Target="../ink/ink2299.xml"/><Relationship Id="rId512" Type="http://schemas.openxmlformats.org/officeDocument/2006/relationships/image" Target="../media/image222.png"/><Relationship Id="rId44" Type="http://schemas.openxmlformats.org/officeDocument/2006/relationships/customXml" Target="../ink/ink2114.xml"/><Relationship Id="rId86" Type="http://schemas.openxmlformats.org/officeDocument/2006/relationships/customXml" Target="../ink/ink2139.xml"/><Relationship Id="rId151" Type="http://schemas.openxmlformats.org/officeDocument/2006/relationships/image" Target="../media/image60.png"/><Relationship Id="rId389" Type="http://schemas.openxmlformats.org/officeDocument/2006/relationships/customXml" Target="../ink/ink2320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507.xml"/><Relationship Id="rId817" Type="http://schemas.openxmlformats.org/officeDocument/2006/relationships/customXml" Target="../ink/ink2535.xml"/><Relationship Id="rId859" Type="http://schemas.openxmlformats.org/officeDocument/2006/relationships/customXml" Target="../ink/ink2556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437.xml"/><Relationship Id="rId663" Type="http://schemas.openxmlformats.org/officeDocument/2006/relationships/customXml" Target="../ink/ink2458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241.xml"/><Relationship Id="rId316" Type="http://schemas.openxmlformats.org/officeDocument/2006/relationships/customXml" Target="../ink/ink2278.xml"/><Relationship Id="rId523" Type="http://schemas.openxmlformats.org/officeDocument/2006/relationships/customXml" Target="../ink/ink2387.xml"/><Relationship Id="rId719" Type="http://schemas.openxmlformats.org/officeDocument/2006/relationships/customXml" Target="../ink/ink2486.xml"/><Relationship Id="rId55" Type="http://schemas.openxmlformats.org/officeDocument/2006/relationships/image" Target="../media/image27.png"/><Relationship Id="rId97" Type="http://schemas.openxmlformats.org/officeDocument/2006/relationships/customXml" Target="../ink/ink2150.xml"/><Relationship Id="rId120" Type="http://schemas.openxmlformats.org/officeDocument/2006/relationships/customXml" Target="../ink/ink2167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188.xml"/><Relationship Id="rId218" Type="http://schemas.openxmlformats.org/officeDocument/2006/relationships/customXml" Target="../ink/ink2220.xml"/><Relationship Id="rId425" Type="http://schemas.openxmlformats.org/officeDocument/2006/relationships/customXml" Target="../ink/ink2338.xml"/><Relationship Id="rId467" Type="http://schemas.openxmlformats.org/officeDocument/2006/relationships/customXml" Target="../ink/ink2359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104.xml"/><Relationship Id="rId66" Type="http://schemas.openxmlformats.org/officeDocument/2006/relationships/customXml" Target="../ink/ink2125.xml"/><Relationship Id="rId131" Type="http://schemas.openxmlformats.org/officeDocument/2006/relationships/image" Target="../media/image50.png"/><Relationship Id="rId327" Type="http://schemas.openxmlformats.org/officeDocument/2006/relationships/customXml" Target="../ink/ink2287.xml"/><Relationship Id="rId369" Type="http://schemas.openxmlformats.org/officeDocument/2006/relationships/customXml" Target="../ink/ink2310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497.xml"/><Relationship Id="rId783" Type="http://schemas.openxmlformats.org/officeDocument/2006/relationships/customXml" Target="../ink/ink2518.xml"/><Relationship Id="rId839" Type="http://schemas.openxmlformats.org/officeDocument/2006/relationships/customXml" Target="../ink/ink254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427.xml"/><Relationship Id="rId643" Type="http://schemas.openxmlformats.org/officeDocument/2006/relationships/customXml" Target="../ink/ink2448.xml"/><Relationship Id="rId240" Type="http://schemas.openxmlformats.org/officeDocument/2006/relationships/customXml" Target="../ink/ink2231.xml"/><Relationship Id="rId478" Type="http://schemas.openxmlformats.org/officeDocument/2006/relationships/image" Target="../media/image205.png"/><Relationship Id="rId685" Type="http://schemas.openxmlformats.org/officeDocument/2006/relationships/customXml" Target="../ink/ink2469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153.xml"/><Relationship Id="rId282" Type="http://schemas.openxmlformats.org/officeDocument/2006/relationships/customXml" Target="../ink/ink2252.xml"/><Relationship Id="rId338" Type="http://schemas.openxmlformats.org/officeDocument/2006/relationships/image" Target="../media/image135.png"/><Relationship Id="rId503" Type="http://schemas.openxmlformats.org/officeDocument/2006/relationships/customXml" Target="../ink/ink2377.xml"/><Relationship Id="rId545" Type="http://schemas.openxmlformats.org/officeDocument/2006/relationships/customXml" Target="../ink/ink2398.xml"/><Relationship Id="rId587" Type="http://schemas.openxmlformats.org/officeDocument/2006/relationships/customXml" Target="../ink/ink2420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096.xml"/><Relationship Id="rId142" Type="http://schemas.openxmlformats.org/officeDocument/2006/relationships/customXml" Target="../ink/ink2178.xml"/><Relationship Id="rId184" Type="http://schemas.openxmlformats.org/officeDocument/2006/relationships/customXml" Target="../ink/ink2202.xml"/><Relationship Id="rId391" Type="http://schemas.openxmlformats.org/officeDocument/2006/relationships/customXml" Target="../ink/ink2321.xml"/><Relationship Id="rId405" Type="http://schemas.openxmlformats.org/officeDocument/2006/relationships/customXml" Target="../ink/ink2328.xml"/><Relationship Id="rId447" Type="http://schemas.openxmlformats.org/officeDocument/2006/relationships/customXml" Target="../ink/ink2349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370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557.xml"/><Relationship Id="rId46" Type="http://schemas.openxmlformats.org/officeDocument/2006/relationships/customXml" Target="../ink/ink2115.xml"/><Relationship Id="rId293" Type="http://schemas.openxmlformats.org/officeDocument/2006/relationships/image" Target="../media/image127.png"/><Relationship Id="rId307" Type="http://schemas.openxmlformats.org/officeDocument/2006/relationships/customXml" Target="../ink/ink2269.xml"/><Relationship Id="rId349" Type="http://schemas.openxmlformats.org/officeDocument/2006/relationships/customXml" Target="../ink/ink2300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487.xml"/><Relationship Id="rId763" Type="http://schemas.openxmlformats.org/officeDocument/2006/relationships/customXml" Target="../ink/ink2508.xml"/><Relationship Id="rId88" Type="http://schemas.openxmlformats.org/officeDocument/2006/relationships/customXml" Target="../ink/ink2141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536.xml"/><Relationship Id="rId220" Type="http://schemas.openxmlformats.org/officeDocument/2006/relationships/customXml" Target="../ink/ink2221.xml"/><Relationship Id="rId458" Type="http://schemas.openxmlformats.org/officeDocument/2006/relationships/image" Target="../media/image195.png"/><Relationship Id="rId623" Type="http://schemas.openxmlformats.org/officeDocument/2006/relationships/customXml" Target="../ink/ink2438.xml"/><Relationship Id="rId665" Type="http://schemas.openxmlformats.org/officeDocument/2006/relationships/customXml" Target="../ink/ink2459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242.xml"/><Relationship Id="rId318" Type="http://schemas.openxmlformats.org/officeDocument/2006/relationships/customXml" Target="../ink/ink2280.xml"/><Relationship Id="rId525" Type="http://schemas.openxmlformats.org/officeDocument/2006/relationships/customXml" Target="../ink/ink2388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152.xml"/><Relationship Id="rId122" Type="http://schemas.openxmlformats.org/officeDocument/2006/relationships/customXml" Target="../ink/ink2168.xml"/><Relationship Id="rId164" Type="http://schemas.openxmlformats.org/officeDocument/2006/relationships/customXml" Target="../ink/ink2189.xml"/><Relationship Id="rId371" Type="http://schemas.openxmlformats.org/officeDocument/2006/relationships/customXml" Target="../ink/ink2311.xml"/><Relationship Id="rId774" Type="http://schemas.openxmlformats.org/officeDocument/2006/relationships/image" Target="../media/image352.png"/><Relationship Id="rId427" Type="http://schemas.openxmlformats.org/officeDocument/2006/relationships/customXml" Target="../ink/ink2339.xml"/><Relationship Id="rId469" Type="http://schemas.openxmlformats.org/officeDocument/2006/relationships/customXml" Target="../ink/ink2360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547.xml"/><Relationship Id="rId26" Type="http://schemas.openxmlformats.org/officeDocument/2006/relationships/customXml" Target="../ink/ink2105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288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477.xml"/><Relationship Id="rId68" Type="http://schemas.openxmlformats.org/officeDocument/2006/relationships/customXml" Target="../ink/ink2126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498.xml"/><Relationship Id="rId785" Type="http://schemas.openxmlformats.org/officeDocument/2006/relationships/customXml" Target="../ink/ink2519.xml"/><Relationship Id="rId200" Type="http://schemas.openxmlformats.org/officeDocument/2006/relationships/customXml" Target="../ink/ink2211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428.xml"/><Relationship Id="rId645" Type="http://schemas.openxmlformats.org/officeDocument/2006/relationships/customXml" Target="../ink/ink2449.xml"/><Relationship Id="rId687" Type="http://schemas.openxmlformats.org/officeDocument/2006/relationships/customXml" Target="../ink/ink2470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232.xml"/><Relationship Id="rId284" Type="http://schemas.openxmlformats.org/officeDocument/2006/relationships/customXml" Target="../ink/ink2253.xml"/><Relationship Id="rId491" Type="http://schemas.openxmlformats.org/officeDocument/2006/relationships/customXml" Target="../ink/ink2371.xml"/><Relationship Id="rId505" Type="http://schemas.openxmlformats.org/officeDocument/2006/relationships/customXml" Target="../ink/ink2378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132.xml"/><Relationship Id="rId102" Type="http://schemas.openxmlformats.org/officeDocument/2006/relationships/customXml" Target="../ink/ink2155.xml"/><Relationship Id="rId144" Type="http://schemas.openxmlformats.org/officeDocument/2006/relationships/customXml" Target="../ink/ink2179.xml"/><Relationship Id="rId547" Type="http://schemas.openxmlformats.org/officeDocument/2006/relationships/customXml" Target="../ink/ink2399.xml"/><Relationship Id="rId589" Type="http://schemas.openxmlformats.org/officeDocument/2006/relationships/customXml" Target="../ink/ink2421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143.xml"/><Relationship Id="rId186" Type="http://schemas.openxmlformats.org/officeDocument/2006/relationships/customXml" Target="../ink/ink2204.xml"/><Relationship Id="rId351" Type="http://schemas.openxmlformats.org/officeDocument/2006/relationships/customXml" Target="../ink/ink2301.xml"/><Relationship Id="rId393" Type="http://schemas.openxmlformats.org/officeDocument/2006/relationships/customXml" Target="../ink/ink2322.xml"/><Relationship Id="rId407" Type="http://schemas.openxmlformats.org/officeDocument/2006/relationships/customXml" Target="../ink/ink2329.xml"/><Relationship Id="rId449" Type="http://schemas.openxmlformats.org/officeDocument/2006/relationships/customXml" Target="../ink/ink2350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537.xml"/><Relationship Id="rId863" Type="http://schemas.openxmlformats.org/officeDocument/2006/relationships/customXml" Target="../ink/ink2558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271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116.xml"/><Relationship Id="rId113" Type="http://schemas.openxmlformats.org/officeDocument/2006/relationships/image" Target="../media/image41.png"/><Relationship Id="rId320" Type="http://schemas.openxmlformats.org/officeDocument/2006/relationships/customXml" Target="../ink/ink2282.xml"/><Relationship Id="rId558" Type="http://schemas.openxmlformats.org/officeDocument/2006/relationships/customXml" Target="../ink/ink2405.xml"/><Relationship Id="rId723" Type="http://schemas.openxmlformats.org/officeDocument/2006/relationships/customXml" Target="../ink/ink2488.xml"/><Relationship Id="rId765" Type="http://schemas.openxmlformats.org/officeDocument/2006/relationships/customXml" Target="../ink/ink2509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439.xml"/><Relationship Id="rId832" Type="http://schemas.openxmlformats.org/officeDocument/2006/relationships/image" Target="../media/image381.png"/><Relationship Id="rId222" Type="http://schemas.openxmlformats.org/officeDocument/2006/relationships/customXml" Target="../ink/ink2222.xml"/><Relationship Id="rId264" Type="http://schemas.openxmlformats.org/officeDocument/2006/relationships/customXml" Target="../ink/ink2243.xml"/><Relationship Id="rId471" Type="http://schemas.openxmlformats.org/officeDocument/2006/relationships/customXml" Target="../ink/ink2361.xml"/><Relationship Id="rId667" Type="http://schemas.openxmlformats.org/officeDocument/2006/relationships/customXml" Target="../ink/ink2460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169.xml"/><Relationship Id="rId527" Type="http://schemas.openxmlformats.org/officeDocument/2006/relationships/customXml" Target="../ink/ink2389.xml"/><Relationship Id="rId569" Type="http://schemas.openxmlformats.org/officeDocument/2006/relationships/customXml" Target="../ink/ink2411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127.xml"/><Relationship Id="rId166" Type="http://schemas.openxmlformats.org/officeDocument/2006/relationships/customXml" Target="../ink/ink2190.xml"/><Relationship Id="rId331" Type="http://schemas.openxmlformats.org/officeDocument/2006/relationships/customXml" Target="../ink/ink2289.xml"/><Relationship Id="rId373" Type="http://schemas.openxmlformats.org/officeDocument/2006/relationships/customXml" Target="../ink/ink2312.xml"/><Relationship Id="rId429" Type="http://schemas.openxmlformats.org/officeDocument/2006/relationships/customXml" Target="../ink/ink2340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527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548.xml"/><Relationship Id="rId28" Type="http://schemas.openxmlformats.org/officeDocument/2006/relationships/customXml" Target="../ink/ink2106.xml"/><Relationship Id="rId275" Type="http://schemas.openxmlformats.org/officeDocument/2006/relationships/image" Target="../media/image118.png"/><Relationship Id="rId300" Type="http://schemas.openxmlformats.org/officeDocument/2006/relationships/customXml" Target="../ink/ink2262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478.xml"/><Relationship Id="rId745" Type="http://schemas.openxmlformats.org/officeDocument/2006/relationships/customXml" Target="../ink/ink2499.xml"/><Relationship Id="rId81" Type="http://schemas.openxmlformats.org/officeDocument/2006/relationships/customXml" Target="../ink/ink2134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422.xml"/><Relationship Id="rId605" Type="http://schemas.openxmlformats.org/officeDocument/2006/relationships/customXml" Target="../ink/ink2429.xml"/><Relationship Id="rId787" Type="http://schemas.openxmlformats.org/officeDocument/2006/relationships/customXml" Target="../ink/ink2520.xml"/><Relationship Id="rId812" Type="http://schemas.openxmlformats.org/officeDocument/2006/relationships/image" Target="../media/image371.png"/><Relationship Id="rId202" Type="http://schemas.openxmlformats.org/officeDocument/2006/relationships/customXml" Target="../ink/ink2212.xml"/><Relationship Id="rId244" Type="http://schemas.openxmlformats.org/officeDocument/2006/relationships/customXml" Target="../ink/ink2233.xml"/><Relationship Id="rId647" Type="http://schemas.openxmlformats.org/officeDocument/2006/relationships/customXml" Target="../ink/ink2450.xml"/><Relationship Id="rId689" Type="http://schemas.openxmlformats.org/officeDocument/2006/relationships/customXml" Target="../ink/ink2471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254.xml"/><Relationship Id="rId451" Type="http://schemas.openxmlformats.org/officeDocument/2006/relationships/customXml" Target="../ink/ink2351.xml"/><Relationship Id="rId493" Type="http://schemas.openxmlformats.org/officeDocument/2006/relationships/customXml" Target="../ink/ink2372.xml"/><Relationship Id="rId507" Type="http://schemas.openxmlformats.org/officeDocument/2006/relationships/customXml" Target="../ink/ink2379.xml"/><Relationship Id="rId549" Type="http://schemas.openxmlformats.org/officeDocument/2006/relationships/customXml" Target="../ink/ink2400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117.xml"/><Relationship Id="rId104" Type="http://schemas.openxmlformats.org/officeDocument/2006/relationships/customXml" Target="../ink/ink2157.xml"/><Relationship Id="rId146" Type="http://schemas.openxmlformats.org/officeDocument/2006/relationships/customXml" Target="../ink/ink2180.xml"/><Relationship Id="rId188" Type="http://schemas.openxmlformats.org/officeDocument/2006/relationships/customXml" Target="../ink/ink2205.xml"/><Relationship Id="rId311" Type="http://schemas.openxmlformats.org/officeDocument/2006/relationships/customXml" Target="../ink/ink2273.xml"/><Relationship Id="rId353" Type="http://schemas.openxmlformats.org/officeDocument/2006/relationships/customXml" Target="../ink/ink2302.xml"/><Relationship Id="rId395" Type="http://schemas.openxmlformats.org/officeDocument/2006/relationships/customXml" Target="../ink/ink2323.xml"/><Relationship Id="rId409" Type="http://schemas.openxmlformats.org/officeDocument/2006/relationships/customXml" Target="../ink/ink2330.xml"/><Relationship Id="rId560" Type="http://schemas.openxmlformats.org/officeDocument/2006/relationships/customXml" Target="../ink/ink2406.xml"/><Relationship Id="rId798" Type="http://schemas.openxmlformats.org/officeDocument/2006/relationships/image" Target="../media/image364.png"/><Relationship Id="rId92" Type="http://schemas.openxmlformats.org/officeDocument/2006/relationships/customXml" Target="../ink/ink2145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538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489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284.xml"/><Relationship Id="rId364" Type="http://schemas.openxmlformats.org/officeDocument/2006/relationships/image" Target="../media/image148.png"/><Relationship Id="rId767" Type="http://schemas.openxmlformats.org/officeDocument/2006/relationships/customXml" Target="../ink/ink2510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412.xml"/><Relationship Id="rId627" Type="http://schemas.openxmlformats.org/officeDocument/2006/relationships/customXml" Target="../ink/ink2440.xml"/><Relationship Id="rId669" Type="http://schemas.openxmlformats.org/officeDocument/2006/relationships/customXml" Target="../ink/ink2461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223.xml"/><Relationship Id="rId266" Type="http://schemas.openxmlformats.org/officeDocument/2006/relationships/customXml" Target="../ink/ink2244.xml"/><Relationship Id="rId431" Type="http://schemas.openxmlformats.org/officeDocument/2006/relationships/customXml" Target="../ink/ink2341.xml"/><Relationship Id="rId473" Type="http://schemas.openxmlformats.org/officeDocument/2006/relationships/customXml" Target="../ink/ink2362.xml"/><Relationship Id="rId529" Type="http://schemas.openxmlformats.org/officeDocument/2006/relationships/customXml" Target="../ink/ink2390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107.xml"/><Relationship Id="rId126" Type="http://schemas.openxmlformats.org/officeDocument/2006/relationships/customXml" Target="../ink/ink2170.xml"/><Relationship Id="rId168" Type="http://schemas.openxmlformats.org/officeDocument/2006/relationships/customXml" Target="../ink/ink2191.xml"/><Relationship Id="rId333" Type="http://schemas.openxmlformats.org/officeDocument/2006/relationships/customXml" Target="../ink/ink2291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128.xml"/><Relationship Id="rId375" Type="http://schemas.openxmlformats.org/officeDocument/2006/relationships/customXml" Target="../ink/ink2313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528.xml"/><Relationship Id="rId845" Type="http://schemas.openxmlformats.org/officeDocument/2006/relationships/customXml" Target="../ink/ink2549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479.xml"/><Relationship Id="rId137" Type="http://schemas.openxmlformats.org/officeDocument/2006/relationships/image" Target="../media/image53.png"/><Relationship Id="rId302" Type="http://schemas.openxmlformats.org/officeDocument/2006/relationships/customXml" Target="../ink/ink2264.xml"/><Relationship Id="rId344" Type="http://schemas.openxmlformats.org/officeDocument/2006/relationships/image" Target="../media/image138.png"/><Relationship Id="rId691" Type="http://schemas.openxmlformats.org/officeDocument/2006/relationships/customXml" Target="../ink/ink2472.xml"/><Relationship Id="rId747" Type="http://schemas.openxmlformats.org/officeDocument/2006/relationships/customXml" Target="../ink/ink2500.xml"/><Relationship Id="rId789" Type="http://schemas.openxmlformats.org/officeDocument/2006/relationships/customXml" Target="../ink/ink2521.xml"/><Relationship Id="rId41" Type="http://schemas.openxmlformats.org/officeDocument/2006/relationships/image" Target="../media/image20.png"/><Relationship Id="rId83" Type="http://schemas.openxmlformats.org/officeDocument/2006/relationships/customXml" Target="../ink/ink2136.xml"/><Relationship Id="rId179" Type="http://schemas.openxmlformats.org/officeDocument/2006/relationships/customXml" Target="../ink/ink2197.xml"/><Relationship Id="rId386" Type="http://schemas.openxmlformats.org/officeDocument/2006/relationships/image" Target="../media/image159.png"/><Relationship Id="rId551" Type="http://schemas.openxmlformats.org/officeDocument/2006/relationships/customXml" Target="../ink/ink2401.xml"/><Relationship Id="rId593" Type="http://schemas.openxmlformats.org/officeDocument/2006/relationships/customXml" Target="../ink/ink2423.xml"/><Relationship Id="rId607" Type="http://schemas.openxmlformats.org/officeDocument/2006/relationships/customXml" Target="../ink/ink2430.xml"/><Relationship Id="rId649" Type="http://schemas.openxmlformats.org/officeDocument/2006/relationships/customXml" Target="../ink/ink2451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206.xml"/><Relationship Id="rId204" Type="http://schemas.openxmlformats.org/officeDocument/2006/relationships/customXml" Target="../ink/ink2213.xml"/><Relationship Id="rId246" Type="http://schemas.openxmlformats.org/officeDocument/2006/relationships/customXml" Target="../ink/ink2234.xml"/><Relationship Id="rId288" Type="http://schemas.openxmlformats.org/officeDocument/2006/relationships/customXml" Target="../ink/ink2255.xml"/><Relationship Id="rId411" Type="http://schemas.openxmlformats.org/officeDocument/2006/relationships/customXml" Target="../ink/ink2331.xml"/><Relationship Id="rId453" Type="http://schemas.openxmlformats.org/officeDocument/2006/relationships/customXml" Target="../ink/ink2352.xml"/><Relationship Id="rId509" Type="http://schemas.openxmlformats.org/officeDocument/2006/relationships/customXml" Target="../ink/ink2380.xml"/><Relationship Id="rId660" Type="http://schemas.openxmlformats.org/officeDocument/2006/relationships/image" Target="../media/image2951.png"/><Relationship Id="rId106" Type="http://schemas.openxmlformats.org/officeDocument/2006/relationships/customXml" Target="../ink/ink2159.xml"/><Relationship Id="rId313" Type="http://schemas.openxmlformats.org/officeDocument/2006/relationships/customXml" Target="../ink/ink2275.xml"/><Relationship Id="rId495" Type="http://schemas.openxmlformats.org/officeDocument/2006/relationships/customXml" Target="../ink/ink2373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097.xml"/><Relationship Id="rId52" Type="http://schemas.openxmlformats.org/officeDocument/2006/relationships/customXml" Target="../ink/ink2118.xml"/><Relationship Id="rId94" Type="http://schemas.openxmlformats.org/officeDocument/2006/relationships/customXml" Target="../ink/ink2147.xml"/><Relationship Id="rId148" Type="http://schemas.openxmlformats.org/officeDocument/2006/relationships/customXml" Target="../ink/ink2181.xml"/><Relationship Id="rId355" Type="http://schemas.openxmlformats.org/officeDocument/2006/relationships/customXml" Target="../ink/ink2303.xml"/><Relationship Id="rId397" Type="http://schemas.openxmlformats.org/officeDocument/2006/relationships/customXml" Target="../ink/ink2324.xml"/><Relationship Id="rId520" Type="http://schemas.openxmlformats.org/officeDocument/2006/relationships/image" Target="../media/image226.png"/><Relationship Id="rId562" Type="http://schemas.openxmlformats.org/officeDocument/2006/relationships/customXml" Target="../ink/ink2407.xml"/><Relationship Id="rId618" Type="http://schemas.openxmlformats.org/officeDocument/2006/relationships/image" Target="../media/image274.png"/><Relationship Id="rId825" Type="http://schemas.openxmlformats.org/officeDocument/2006/relationships/customXml" Target="../ink/ink2539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261.xml"/><Relationship Id="rId727" Type="http://schemas.openxmlformats.org/officeDocument/2006/relationships/customXml" Target="../ink/ink2490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413.xml"/><Relationship Id="rId780" Type="http://schemas.openxmlformats.org/officeDocument/2006/relationships/image" Target="../media/image355.png"/><Relationship Id="rId226" Type="http://schemas.openxmlformats.org/officeDocument/2006/relationships/customXml" Target="../ink/ink2224.xml"/><Relationship Id="rId433" Type="http://schemas.openxmlformats.org/officeDocument/2006/relationships/customXml" Target="../ink/ink2342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129.xml"/><Relationship Id="rId377" Type="http://schemas.openxmlformats.org/officeDocument/2006/relationships/customXml" Target="../ink/ink2314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529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522.xml"/><Relationship Id="rId444" Type="http://schemas.openxmlformats.org/officeDocument/2006/relationships/image" Target="../media/image188.png"/><Relationship Id="rId651" Type="http://schemas.openxmlformats.org/officeDocument/2006/relationships/customXml" Target="../ink/ink2452.xml"/><Relationship Id="rId749" Type="http://schemas.openxmlformats.org/officeDocument/2006/relationships/customXml" Target="../ink/ink2501.xml"/><Relationship Id="rId290" Type="http://schemas.openxmlformats.org/officeDocument/2006/relationships/customXml" Target="../ink/ink2256.xml"/><Relationship Id="rId304" Type="http://schemas.openxmlformats.org/officeDocument/2006/relationships/customXml" Target="../ink/ink2266.xml"/><Relationship Id="rId388" Type="http://schemas.openxmlformats.org/officeDocument/2006/relationships/image" Target="../media/image160.png"/><Relationship Id="rId511" Type="http://schemas.openxmlformats.org/officeDocument/2006/relationships/customXml" Target="../ink/ink2381.xml"/><Relationship Id="rId609" Type="http://schemas.openxmlformats.org/officeDocument/2006/relationships/customXml" Target="../ink/ink2431.xml"/><Relationship Id="rId85" Type="http://schemas.openxmlformats.org/officeDocument/2006/relationships/customXml" Target="../ink/ink2138.xml"/><Relationship Id="rId150" Type="http://schemas.openxmlformats.org/officeDocument/2006/relationships/customXml" Target="../ink/ink2182.xml"/><Relationship Id="rId595" Type="http://schemas.openxmlformats.org/officeDocument/2006/relationships/customXml" Target="../ink/ink2424.xml"/><Relationship Id="rId816" Type="http://schemas.openxmlformats.org/officeDocument/2006/relationships/image" Target="../media/image373.png"/><Relationship Id="rId248" Type="http://schemas.openxmlformats.org/officeDocument/2006/relationships/customXml" Target="../ink/ink2235.xml"/><Relationship Id="rId455" Type="http://schemas.openxmlformats.org/officeDocument/2006/relationships/customXml" Target="../ink/ink2353.xml"/><Relationship Id="rId662" Type="http://schemas.openxmlformats.org/officeDocument/2006/relationships/image" Target="../media/image2961.png"/><Relationship Id="rId12" Type="http://schemas.openxmlformats.org/officeDocument/2006/relationships/customXml" Target="../ink/ink2098.xml"/><Relationship Id="rId108" Type="http://schemas.openxmlformats.org/officeDocument/2006/relationships/customXml" Target="../ink/ink2161.xml"/><Relationship Id="rId315" Type="http://schemas.openxmlformats.org/officeDocument/2006/relationships/customXml" Target="../ink/ink2277.xml"/><Relationship Id="rId522" Type="http://schemas.openxmlformats.org/officeDocument/2006/relationships/image" Target="../media/image227.png"/><Relationship Id="rId96" Type="http://schemas.openxmlformats.org/officeDocument/2006/relationships/customXml" Target="../ink/ink2149.xml"/><Relationship Id="rId161" Type="http://schemas.openxmlformats.org/officeDocument/2006/relationships/image" Target="../media/image65.png"/><Relationship Id="rId399" Type="http://schemas.openxmlformats.org/officeDocument/2006/relationships/customXml" Target="../ink/ink2325.xml"/><Relationship Id="rId827" Type="http://schemas.openxmlformats.org/officeDocument/2006/relationships/customXml" Target="../ink/ink2540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463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392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193.xml"/><Relationship Id="rId477" Type="http://schemas.openxmlformats.org/officeDocument/2006/relationships/customXml" Target="../ink/ink2364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928.xml"/><Relationship Id="rId769" Type="http://schemas.openxmlformats.org/officeDocument/2006/relationships/customXml" Target="../ink/ink29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857.xml"/><Relationship Id="rId629" Type="http://schemas.openxmlformats.org/officeDocument/2006/relationships/customXml" Target="../ink/ink2907.xml"/><Relationship Id="rId170" Type="http://schemas.openxmlformats.org/officeDocument/2006/relationships/customXml" Target="../ink/ink2658.xml"/><Relationship Id="rId836" Type="http://schemas.openxmlformats.org/officeDocument/2006/relationships/image" Target="../media/image630.png"/><Relationship Id="rId268" Type="http://schemas.openxmlformats.org/officeDocument/2006/relationships/customXml" Target="../ink/ink2711.xml"/><Relationship Id="rId475" Type="http://schemas.openxmlformats.org/officeDocument/2006/relationships/customXml" Target="../ink/ink2829.xml"/><Relationship Id="rId682" Type="http://schemas.openxmlformats.org/officeDocument/2006/relationships/image" Target="../media/image306.png"/><Relationship Id="rId32" Type="http://schemas.openxmlformats.org/officeDocument/2006/relationships/customXml" Target="../ink/ink2574.xml"/><Relationship Id="rId128" Type="http://schemas.openxmlformats.org/officeDocument/2006/relationships/customXml" Target="../ink/ink2637.xml"/><Relationship Id="rId335" Type="http://schemas.openxmlformats.org/officeDocument/2006/relationships/customXml" Target="../ink/ink2759.xml"/><Relationship Id="rId542" Type="http://schemas.openxmlformats.org/officeDocument/2006/relationships/image" Target="../media/image237.png"/><Relationship Id="rId181" Type="http://schemas.openxmlformats.org/officeDocument/2006/relationships/customXml" Target="../ink/ink2665.xml"/><Relationship Id="rId402" Type="http://schemas.openxmlformats.org/officeDocument/2006/relationships/image" Target="../media/image167.png"/><Relationship Id="rId847" Type="http://schemas.openxmlformats.org/officeDocument/2006/relationships/customXml" Target="../ink/ink30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939.xml"/><Relationship Id="rId707" Type="http://schemas.openxmlformats.org/officeDocument/2006/relationships/customXml" Target="../ink/ink29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868.xml"/><Relationship Id="rId760" Type="http://schemas.openxmlformats.org/officeDocument/2006/relationships/image" Target="../media/image3451.png"/><Relationship Id="rId192" Type="http://schemas.openxmlformats.org/officeDocument/2006/relationships/customXml" Target="../ink/ink2673.xml"/><Relationship Id="rId206" Type="http://schemas.openxmlformats.org/officeDocument/2006/relationships/customXml" Target="../ink/ink2680.xml"/><Relationship Id="rId413" Type="http://schemas.openxmlformats.org/officeDocument/2006/relationships/customXml" Target="../ink/ink2798.xml"/><Relationship Id="rId858" Type="http://schemas.openxmlformats.org/officeDocument/2006/relationships/image" Target="../media/image760.png"/><Relationship Id="rId497" Type="http://schemas.openxmlformats.org/officeDocument/2006/relationships/customXml" Target="../ink/ink28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770.xml"/><Relationship Id="rId54" Type="http://schemas.openxmlformats.org/officeDocument/2006/relationships/customXml" Target="../ink/ink2585.xml"/><Relationship Id="rId217" Type="http://schemas.openxmlformats.org/officeDocument/2006/relationships/image" Target="../media/image89.png"/><Relationship Id="rId564" Type="http://schemas.openxmlformats.org/officeDocument/2006/relationships/customXml" Target="../ink/ink2874.xml"/><Relationship Id="rId771" Type="http://schemas.openxmlformats.org/officeDocument/2006/relationships/customXml" Target="../ink/ink2978.xml"/><Relationship Id="rId424" Type="http://schemas.openxmlformats.org/officeDocument/2006/relationships/image" Target="../media/image178.png"/><Relationship Id="rId631" Type="http://schemas.openxmlformats.org/officeDocument/2006/relationships/customXml" Target="../ink/ink2908.xml"/><Relationship Id="rId729" Type="http://schemas.openxmlformats.org/officeDocument/2006/relationships/customXml" Target="../ink/ink2957.xml"/><Relationship Id="rId270" Type="http://schemas.openxmlformats.org/officeDocument/2006/relationships/customXml" Target="../ink/ink2712.xml"/><Relationship Id="rId65" Type="http://schemas.openxmlformats.org/officeDocument/2006/relationships/image" Target="../media/image32.png"/><Relationship Id="rId130" Type="http://schemas.openxmlformats.org/officeDocument/2006/relationships/customXml" Target="../ink/ink2638.xml"/><Relationship Id="rId368" Type="http://schemas.openxmlformats.org/officeDocument/2006/relationships/image" Target="../media/image150.png"/><Relationship Id="rId575" Type="http://schemas.openxmlformats.org/officeDocument/2006/relationships/customXml" Target="../ink/ink2880.xml"/><Relationship Id="rId782" Type="http://schemas.openxmlformats.org/officeDocument/2006/relationships/image" Target="../media/image356.png"/><Relationship Id="rId228" Type="http://schemas.openxmlformats.org/officeDocument/2006/relationships/customXml" Target="../ink/ink2691.xml"/><Relationship Id="rId435" Type="http://schemas.openxmlformats.org/officeDocument/2006/relationships/customXml" Target="../ink/ink28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760.xml"/><Relationship Id="rId502" Type="http://schemas.openxmlformats.org/officeDocument/2006/relationships/image" Target="../media/image217.png"/><Relationship Id="rId34" Type="http://schemas.openxmlformats.org/officeDocument/2006/relationships/customXml" Target="../ink/ink2575.xml"/><Relationship Id="rId76" Type="http://schemas.openxmlformats.org/officeDocument/2006/relationships/customXml" Target="../ink/ink2596.xml"/><Relationship Id="rId141" Type="http://schemas.openxmlformats.org/officeDocument/2006/relationships/image" Target="../media/image55.png"/><Relationship Id="rId379" Type="http://schemas.openxmlformats.org/officeDocument/2006/relationships/customXml" Target="../ink/ink27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968.xml"/><Relationship Id="rId793" Type="http://schemas.openxmlformats.org/officeDocument/2006/relationships/customXml" Target="../ink/ink2989.xml"/><Relationship Id="rId807" Type="http://schemas.openxmlformats.org/officeDocument/2006/relationships/customXml" Target="../ink/ink2996.xml"/><Relationship Id="rId849" Type="http://schemas.openxmlformats.org/officeDocument/2006/relationships/customXml" Target="../ink/ink3017.xml"/><Relationship Id="rId7" Type="http://schemas.openxmlformats.org/officeDocument/2006/relationships/image" Target="../media/image3.png"/><Relationship Id="rId183" Type="http://schemas.openxmlformats.org/officeDocument/2006/relationships/customXml" Target="../ink/ink26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898.xml"/><Relationship Id="rId653" Type="http://schemas.openxmlformats.org/officeDocument/2006/relationships/customXml" Target="../ink/ink2919.xml"/><Relationship Id="rId250" Type="http://schemas.openxmlformats.org/officeDocument/2006/relationships/customXml" Target="../ink/ink2702.xml"/><Relationship Id="rId292" Type="http://schemas.openxmlformats.org/officeDocument/2006/relationships/customXml" Target="../ink/ink2723.xml"/><Relationship Id="rId306" Type="http://schemas.openxmlformats.org/officeDocument/2006/relationships/customXml" Target="../ink/ink2734.xml"/><Relationship Id="rId488" Type="http://schemas.openxmlformats.org/officeDocument/2006/relationships/image" Target="../media/image210.png"/><Relationship Id="rId695" Type="http://schemas.openxmlformats.org/officeDocument/2006/relationships/customXml" Target="../ink/ink2940.xml"/><Relationship Id="rId709" Type="http://schemas.openxmlformats.org/officeDocument/2006/relationships/customXml" Target="../ink/ink2947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606.xml"/><Relationship Id="rId110" Type="http://schemas.openxmlformats.org/officeDocument/2006/relationships/customXml" Target="../ink/ink2628.xml"/><Relationship Id="rId348" Type="http://schemas.openxmlformats.org/officeDocument/2006/relationships/image" Target="../media/image140.png"/><Relationship Id="rId513" Type="http://schemas.openxmlformats.org/officeDocument/2006/relationships/customXml" Target="../ink/ink2848.xml"/><Relationship Id="rId555" Type="http://schemas.openxmlformats.org/officeDocument/2006/relationships/customXml" Target="../ink/ink2869.xml"/><Relationship Id="rId597" Type="http://schemas.openxmlformats.org/officeDocument/2006/relationships/customXml" Target="../ink/ink28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649.xml"/><Relationship Id="rId194" Type="http://schemas.openxmlformats.org/officeDocument/2006/relationships/customXml" Target="../ink/ink2674.xml"/><Relationship Id="rId208" Type="http://schemas.openxmlformats.org/officeDocument/2006/relationships/customXml" Target="../ink/ink2681.xml"/><Relationship Id="rId415" Type="http://schemas.openxmlformats.org/officeDocument/2006/relationships/customXml" Target="../ink/ink2799.xml"/><Relationship Id="rId457" Type="http://schemas.openxmlformats.org/officeDocument/2006/relationships/customXml" Target="../ink/ink28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41.xml"/><Relationship Id="rId664" Type="http://schemas.openxmlformats.org/officeDocument/2006/relationships/image" Target="../media/image2971.png"/><Relationship Id="rId14" Type="http://schemas.openxmlformats.org/officeDocument/2006/relationships/customXml" Target="../ink/ink2565.xml"/><Relationship Id="rId56" Type="http://schemas.openxmlformats.org/officeDocument/2006/relationships/customXml" Target="../ink/ink2586.xml"/><Relationship Id="rId317" Type="http://schemas.openxmlformats.org/officeDocument/2006/relationships/customXml" Target="../ink/ink2745.xml"/><Relationship Id="rId359" Type="http://schemas.openxmlformats.org/officeDocument/2006/relationships/customXml" Target="../ink/ink2771.xml"/><Relationship Id="rId524" Type="http://schemas.openxmlformats.org/officeDocument/2006/relationships/image" Target="../media/image228.png"/><Relationship Id="rId566" Type="http://schemas.openxmlformats.org/officeDocument/2006/relationships/customXml" Target="../ink/ink2875.xml"/><Relationship Id="rId731" Type="http://schemas.openxmlformats.org/officeDocument/2006/relationships/customXml" Target="../ink/ink2958.xml"/><Relationship Id="rId773" Type="http://schemas.openxmlformats.org/officeDocument/2006/relationships/customXml" Target="../ink/ink2979.xml"/><Relationship Id="rId98" Type="http://schemas.openxmlformats.org/officeDocument/2006/relationships/customXml" Target="../ink/ink26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909.xml"/><Relationship Id="rId829" Type="http://schemas.openxmlformats.org/officeDocument/2006/relationships/customXml" Target="../ink/ink3007.xml"/><Relationship Id="rId230" Type="http://schemas.openxmlformats.org/officeDocument/2006/relationships/customXml" Target="../ink/ink2692.xml"/><Relationship Id="rId468" Type="http://schemas.openxmlformats.org/officeDocument/2006/relationships/image" Target="../media/image200.png"/><Relationship Id="rId675" Type="http://schemas.openxmlformats.org/officeDocument/2006/relationships/customXml" Target="../ink/ink29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713.xml"/><Relationship Id="rId328" Type="http://schemas.openxmlformats.org/officeDocument/2006/relationships/image" Target="../media/image132.png"/><Relationship Id="rId535" Type="http://schemas.openxmlformats.org/officeDocument/2006/relationships/customXml" Target="../ink/ink2859.xml"/><Relationship Id="rId577" Type="http://schemas.openxmlformats.org/officeDocument/2006/relationships/customXml" Target="../ink/ink28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639.xml"/><Relationship Id="rId174" Type="http://schemas.openxmlformats.org/officeDocument/2006/relationships/customXml" Target="../ink/ink2660.xml"/><Relationship Id="rId381" Type="http://schemas.openxmlformats.org/officeDocument/2006/relationships/customXml" Target="../ink/ink27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810.xml"/><Relationship Id="rId479" Type="http://schemas.openxmlformats.org/officeDocument/2006/relationships/customXml" Target="../ink/ink28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018.xml"/><Relationship Id="rId36" Type="http://schemas.openxmlformats.org/officeDocument/2006/relationships/customXml" Target="../ink/ink2576.xml"/><Relationship Id="rId283" Type="http://schemas.openxmlformats.org/officeDocument/2006/relationships/image" Target="../media/image122.png"/><Relationship Id="rId339" Type="http://schemas.openxmlformats.org/officeDocument/2006/relationships/customXml" Target="../ink/ink27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948.xml"/><Relationship Id="rId753" Type="http://schemas.openxmlformats.org/officeDocument/2006/relationships/customXml" Target="../ink/ink2969.xml"/><Relationship Id="rId78" Type="http://schemas.openxmlformats.org/officeDocument/2006/relationships/customXml" Target="../ink/ink2597.xml"/><Relationship Id="rId101" Type="http://schemas.openxmlformats.org/officeDocument/2006/relationships/customXml" Target="../ink/ink2620.xml"/><Relationship Id="rId143" Type="http://schemas.openxmlformats.org/officeDocument/2006/relationships/image" Target="../media/image56.png"/><Relationship Id="rId185" Type="http://schemas.openxmlformats.org/officeDocument/2006/relationships/customXml" Target="../ink/ink26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990.xml"/><Relationship Id="rId809" Type="http://schemas.openxmlformats.org/officeDocument/2006/relationships/customXml" Target="../ink/ink2997.xml"/><Relationship Id="rId9" Type="http://schemas.openxmlformats.org/officeDocument/2006/relationships/image" Target="../media/image4.png"/><Relationship Id="rId210" Type="http://schemas.openxmlformats.org/officeDocument/2006/relationships/customXml" Target="../ink/ink26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899.xml"/><Relationship Id="rId655" Type="http://schemas.openxmlformats.org/officeDocument/2006/relationships/customXml" Target="../ink/ink2920.xml"/><Relationship Id="rId697" Type="http://schemas.openxmlformats.org/officeDocument/2006/relationships/customXml" Target="../ink/ink2941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703.xml"/><Relationship Id="rId294" Type="http://schemas.openxmlformats.org/officeDocument/2006/relationships/customXml" Target="../ink/ink2724.xml"/><Relationship Id="rId308" Type="http://schemas.openxmlformats.org/officeDocument/2006/relationships/customXml" Target="../ink/ink2736.xml"/><Relationship Id="rId515" Type="http://schemas.openxmlformats.org/officeDocument/2006/relationships/customXml" Target="../ink/ink28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608.xml"/><Relationship Id="rId112" Type="http://schemas.openxmlformats.org/officeDocument/2006/relationships/customXml" Target="../ink/ink2629.xml"/><Relationship Id="rId154" Type="http://schemas.openxmlformats.org/officeDocument/2006/relationships/customXml" Target="../ink/ink2650.xml"/><Relationship Id="rId361" Type="http://schemas.openxmlformats.org/officeDocument/2006/relationships/customXml" Target="../ink/ink2772.xml"/><Relationship Id="rId557" Type="http://schemas.openxmlformats.org/officeDocument/2006/relationships/customXml" Target="../ink/ink2870.xml"/><Relationship Id="rId599" Type="http://schemas.openxmlformats.org/officeDocument/2006/relationships/customXml" Target="../ink/ink2892.xml"/><Relationship Id="rId764" Type="http://schemas.openxmlformats.org/officeDocument/2006/relationships/image" Target="../media/image347.png"/><Relationship Id="rId196" Type="http://schemas.openxmlformats.org/officeDocument/2006/relationships/customXml" Target="../ink/ink2675.xml"/><Relationship Id="rId417" Type="http://schemas.openxmlformats.org/officeDocument/2006/relationships/customXml" Target="../ink/ink2800.xml"/><Relationship Id="rId459" Type="http://schemas.openxmlformats.org/officeDocument/2006/relationships/customXml" Target="../ink/ink28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008.xml"/><Relationship Id="rId16" Type="http://schemas.openxmlformats.org/officeDocument/2006/relationships/customXml" Target="../ink/ink25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7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5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876.xml"/><Relationship Id="rId733" Type="http://schemas.openxmlformats.org/officeDocument/2006/relationships/customXml" Target="../ink/ink2959.xml"/><Relationship Id="rId775" Type="http://schemas.openxmlformats.org/officeDocument/2006/relationships/customXml" Target="../ink/ink29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910.xml"/><Relationship Id="rId677" Type="http://schemas.openxmlformats.org/officeDocument/2006/relationships/customXml" Target="../ink/ink29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693.xml"/><Relationship Id="rId274" Type="http://schemas.openxmlformats.org/officeDocument/2006/relationships/customXml" Target="../ink/ink2714.xml"/><Relationship Id="rId481" Type="http://schemas.openxmlformats.org/officeDocument/2006/relationships/customXml" Target="../ink/ink28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640.xml"/><Relationship Id="rId537" Type="http://schemas.openxmlformats.org/officeDocument/2006/relationships/customXml" Target="../ink/ink2860.xml"/><Relationship Id="rId579" Type="http://schemas.openxmlformats.org/officeDocument/2006/relationships/customXml" Target="../ink/ink28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599.xml"/><Relationship Id="rId176" Type="http://schemas.openxmlformats.org/officeDocument/2006/relationships/customXml" Target="../ink/ink2661.xml"/><Relationship Id="rId341" Type="http://schemas.openxmlformats.org/officeDocument/2006/relationships/customXml" Target="../ink/ink2762.xml"/><Relationship Id="rId383" Type="http://schemas.openxmlformats.org/officeDocument/2006/relationships/customXml" Target="../ink/ink2783.xml"/><Relationship Id="rId439" Type="http://schemas.openxmlformats.org/officeDocument/2006/relationships/customXml" Target="../ink/ink28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9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019.xml"/><Relationship Id="rId38" Type="http://schemas.openxmlformats.org/officeDocument/2006/relationships/customXml" Target="../ink/ink2577.xml"/><Relationship Id="rId103" Type="http://schemas.openxmlformats.org/officeDocument/2006/relationships/customXml" Target="../ink/ink2622.xml"/><Relationship Id="rId310" Type="http://schemas.openxmlformats.org/officeDocument/2006/relationships/customXml" Target="../ink/ink27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949.xml"/><Relationship Id="rId755" Type="http://schemas.openxmlformats.org/officeDocument/2006/relationships/customXml" Target="../ink/ink2970.xml"/><Relationship Id="rId797" Type="http://schemas.openxmlformats.org/officeDocument/2006/relationships/customXml" Target="../ink/ink2991.xml"/><Relationship Id="rId91" Type="http://schemas.openxmlformats.org/officeDocument/2006/relationships/customXml" Target="../ink/ink26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900.xml"/><Relationship Id="rId822" Type="http://schemas.openxmlformats.org/officeDocument/2006/relationships/image" Target="../media/image376.png"/><Relationship Id="rId212" Type="http://schemas.openxmlformats.org/officeDocument/2006/relationships/customXml" Target="../ink/ink2683.xml"/><Relationship Id="rId254" Type="http://schemas.openxmlformats.org/officeDocument/2006/relationships/customXml" Target="../ink/ink2704.xml"/><Relationship Id="rId657" Type="http://schemas.openxmlformats.org/officeDocument/2006/relationships/customXml" Target="../ink/ink2921.xml"/><Relationship Id="rId699" Type="http://schemas.openxmlformats.org/officeDocument/2006/relationships/customXml" Target="../ink/ink2942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630.xml"/><Relationship Id="rId296" Type="http://schemas.openxmlformats.org/officeDocument/2006/relationships/customXml" Target="../ink/ink2725.xml"/><Relationship Id="rId461" Type="http://schemas.openxmlformats.org/officeDocument/2006/relationships/customXml" Target="../ink/ink2822.xml"/><Relationship Id="rId517" Type="http://schemas.openxmlformats.org/officeDocument/2006/relationships/customXml" Target="../ink/ink28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588.xml"/><Relationship Id="rId156" Type="http://schemas.openxmlformats.org/officeDocument/2006/relationships/customXml" Target="../ink/ink2651.xml"/><Relationship Id="rId198" Type="http://schemas.openxmlformats.org/officeDocument/2006/relationships/customXml" Target="../ink/ink2676.xml"/><Relationship Id="rId321" Type="http://schemas.openxmlformats.org/officeDocument/2006/relationships/customXml" Target="../ink/ink2749.xml"/><Relationship Id="rId363" Type="http://schemas.openxmlformats.org/officeDocument/2006/relationships/customXml" Target="../ink/ink2773.xml"/><Relationship Id="rId419" Type="http://schemas.openxmlformats.org/officeDocument/2006/relationships/customXml" Target="../ink/ink28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009.xml"/><Relationship Id="rId18" Type="http://schemas.openxmlformats.org/officeDocument/2006/relationships/customXml" Target="../ink/ink25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9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756.xml"/><Relationship Id="rId374" Type="http://schemas.openxmlformats.org/officeDocument/2006/relationships/image" Target="../media/image153.png"/><Relationship Id="rId581" Type="http://schemas.openxmlformats.org/officeDocument/2006/relationships/customXml" Target="../ink/ink2883.xml"/><Relationship Id="rId777" Type="http://schemas.openxmlformats.org/officeDocument/2006/relationships/customXml" Target="../ink/ink2981.xml"/><Relationship Id="rId71" Type="http://schemas.openxmlformats.org/officeDocument/2006/relationships/image" Target="../media/image35.png"/><Relationship Id="rId234" Type="http://schemas.openxmlformats.org/officeDocument/2006/relationships/customXml" Target="../ink/ink2694.xml"/><Relationship Id="rId637" Type="http://schemas.openxmlformats.org/officeDocument/2006/relationships/customXml" Target="../ink/ink2911.xml"/><Relationship Id="rId679" Type="http://schemas.openxmlformats.org/officeDocument/2006/relationships/customXml" Target="../ink/ink29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559.xml"/><Relationship Id="rId29" Type="http://schemas.openxmlformats.org/officeDocument/2006/relationships/image" Target="../media/image14.png"/><Relationship Id="rId276" Type="http://schemas.openxmlformats.org/officeDocument/2006/relationships/customXml" Target="../ink/ink2715.xml"/><Relationship Id="rId441" Type="http://schemas.openxmlformats.org/officeDocument/2006/relationships/customXml" Target="../ink/ink2812.xml"/><Relationship Id="rId483" Type="http://schemas.openxmlformats.org/officeDocument/2006/relationships/customXml" Target="../ink/ink2833.xml"/><Relationship Id="rId539" Type="http://schemas.openxmlformats.org/officeDocument/2006/relationships/customXml" Target="../ink/ink28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578.xml"/><Relationship Id="rId136" Type="http://schemas.openxmlformats.org/officeDocument/2006/relationships/customXml" Target="../ink/ink2641.xml"/><Relationship Id="rId178" Type="http://schemas.openxmlformats.org/officeDocument/2006/relationships/customXml" Target="../ink/ink2662.xml"/><Relationship Id="rId301" Type="http://schemas.openxmlformats.org/officeDocument/2006/relationships/customXml" Target="../ink/ink2729.xml"/><Relationship Id="rId343" Type="http://schemas.openxmlformats.org/officeDocument/2006/relationships/customXml" Target="../ink/ink27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601.xml"/><Relationship Id="rId203" Type="http://schemas.openxmlformats.org/officeDocument/2006/relationships/image" Target="../media/image82.png"/><Relationship Id="rId385" Type="http://schemas.openxmlformats.org/officeDocument/2006/relationships/customXml" Target="../ink/ink27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999.xml"/><Relationship Id="rId855" Type="http://schemas.openxmlformats.org/officeDocument/2006/relationships/customXml" Target="../ink/ink30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950.xml"/><Relationship Id="rId105" Type="http://schemas.openxmlformats.org/officeDocument/2006/relationships/customXml" Target="../ink/ink2624.xml"/><Relationship Id="rId147" Type="http://schemas.openxmlformats.org/officeDocument/2006/relationships/image" Target="../media/image58.png"/><Relationship Id="rId312" Type="http://schemas.openxmlformats.org/officeDocument/2006/relationships/customXml" Target="../ink/ink2740.xml"/><Relationship Id="rId354" Type="http://schemas.openxmlformats.org/officeDocument/2006/relationships/image" Target="../media/image143.png"/><Relationship Id="rId757" Type="http://schemas.openxmlformats.org/officeDocument/2006/relationships/customXml" Target="../ink/ink2971.xml"/><Relationship Id="rId799" Type="http://schemas.openxmlformats.org/officeDocument/2006/relationships/customXml" Target="../ink/ink2992.xml"/><Relationship Id="rId51" Type="http://schemas.openxmlformats.org/officeDocument/2006/relationships/image" Target="../media/image25.png"/><Relationship Id="rId93" Type="http://schemas.openxmlformats.org/officeDocument/2006/relationships/customXml" Target="../ink/ink26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901.xml"/><Relationship Id="rId659" Type="http://schemas.openxmlformats.org/officeDocument/2006/relationships/customXml" Target="../ink/ink2922.xml"/><Relationship Id="rId824" Type="http://schemas.openxmlformats.org/officeDocument/2006/relationships/image" Target="../media/image377.png"/><Relationship Id="rId214" Type="http://schemas.openxmlformats.org/officeDocument/2006/relationships/customXml" Target="../ink/ink2684.xml"/><Relationship Id="rId256" Type="http://schemas.openxmlformats.org/officeDocument/2006/relationships/customXml" Target="../ink/ink2705.xml"/><Relationship Id="rId298" Type="http://schemas.openxmlformats.org/officeDocument/2006/relationships/customXml" Target="../ink/ink2726.xml"/><Relationship Id="rId421" Type="http://schemas.openxmlformats.org/officeDocument/2006/relationships/customXml" Target="../ink/ink2802.xml"/><Relationship Id="rId463" Type="http://schemas.openxmlformats.org/officeDocument/2006/relationships/customXml" Target="../ink/ink2823.xml"/><Relationship Id="rId519" Type="http://schemas.openxmlformats.org/officeDocument/2006/relationships/customXml" Target="../ink/ink2851.xml"/><Relationship Id="rId670" Type="http://schemas.openxmlformats.org/officeDocument/2006/relationships/image" Target="../media/image300.png"/><Relationship Id="rId116" Type="http://schemas.openxmlformats.org/officeDocument/2006/relationships/customXml" Target="../ink/ink2631.xml"/><Relationship Id="rId158" Type="http://schemas.openxmlformats.org/officeDocument/2006/relationships/customXml" Target="../ink/ink2652.xml"/><Relationship Id="rId323" Type="http://schemas.openxmlformats.org/officeDocument/2006/relationships/customXml" Target="../ink/ink27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568.xml"/><Relationship Id="rId62" Type="http://schemas.openxmlformats.org/officeDocument/2006/relationships/customXml" Target="../ink/ink2589.xml"/><Relationship Id="rId365" Type="http://schemas.openxmlformats.org/officeDocument/2006/relationships/customXml" Target="../ink/ink27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0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933.xml"/><Relationship Id="rId737" Type="http://schemas.openxmlformats.org/officeDocument/2006/relationships/customXml" Target="../ink/ink2961.xml"/><Relationship Id="rId779" Type="http://schemas.openxmlformats.org/officeDocument/2006/relationships/customXml" Target="../ink/ink29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758.xml"/><Relationship Id="rId376" Type="http://schemas.openxmlformats.org/officeDocument/2006/relationships/image" Target="../media/image154.png"/><Relationship Id="rId541" Type="http://schemas.openxmlformats.org/officeDocument/2006/relationships/customXml" Target="../ink/ink2862.xml"/><Relationship Id="rId583" Type="http://schemas.openxmlformats.org/officeDocument/2006/relationships/customXml" Target="../ink/ink2884.xml"/><Relationship Id="rId639" Type="http://schemas.openxmlformats.org/officeDocument/2006/relationships/customXml" Target="../ink/ink29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560.xml"/><Relationship Id="rId180" Type="http://schemas.openxmlformats.org/officeDocument/2006/relationships/customXml" Target="../ink/ink2664.xml"/><Relationship Id="rId236" Type="http://schemas.openxmlformats.org/officeDocument/2006/relationships/customXml" Target="../ink/ink2695.xml"/><Relationship Id="rId278" Type="http://schemas.openxmlformats.org/officeDocument/2006/relationships/customXml" Target="../ink/ink2716.xml"/><Relationship Id="rId401" Type="http://schemas.openxmlformats.org/officeDocument/2006/relationships/customXml" Target="../ink/ink2792.xml"/><Relationship Id="rId443" Type="http://schemas.openxmlformats.org/officeDocument/2006/relationships/customXml" Target="../ink/ink28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731.xml"/><Relationship Id="rId485" Type="http://schemas.openxmlformats.org/officeDocument/2006/relationships/customXml" Target="../ink/ink28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579.xml"/><Relationship Id="rId84" Type="http://schemas.openxmlformats.org/officeDocument/2006/relationships/customXml" Target="../ink/ink2603.xml"/><Relationship Id="rId138" Type="http://schemas.openxmlformats.org/officeDocument/2006/relationships/customXml" Target="../ink/ink2642.xml"/><Relationship Id="rId345" Type="http://schemas.openxmlformats.org/officeDocument/2006/relationships/customXml" Target="../ink/ink2764.xml"/><Relationship Id="rId387" Type="http://schemas.openxmlformats.org/officeDocument/2006/relationships/customXml" Target="../ink/ink27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0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021.xml"/><Relationship Id="rId107" Type="http://schemas.openxmlformats.org/officeDocument/2006/relationships/customXml" Target="../ink/ink26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923.xml"/><Relationship Id="rId717" Type="http://schemas.openxmlformats.org/officeDocument/2006/relationships/customXml" Target="../ink/ink2951.xml"/><Relationship Id="rId759" Type="http://schemas.openxmlformats.org/officeDocument/2006/relationships/customXml" Target="../ink/ink29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7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852.xml"/><Relationship Id="rId563" Type="http://schemas.openxmlformats.org/officeDocument/2006/relationships/image" Target="../media/image247.png"/><Relationship Id="rId619" Type="http://schemas.openxmlformats.org/officeDocument/2006/relationships/customXml" Target="../ink/ink2902.xml"/><Relationship Id="rId770" Type="http://schemas.openxmlformats.org/officeDocument/2006/relationships/image" Target="../media/image3501.png"/><Relationship Id="rId95" Type="http://schemas.openxmlformats.org/officeDocument/2006/relationships/customXml" Target="../ink/ink2614.xml"/><Relationship Id="rId160" Type="http://schemas.openxmlformats.org/officeDocument/2006/relationships/customXml" Target="../ink/ink2653.xml"/><Relationship Id="rId216" Type="http://schemas.openxmlformats.org/officeDocument/2006/relationships/customXml" Target="../ink/ink2685.xml"/><Relationship Id="rId423" Type="http://schemas.openxmlformats.org/officeDocument/2006/relationships/customXml" Target="../ink/ink2803.xml"/><Relationship Id="rId826" Type="http://schemas.openxmlformats.org/officeDocument/2006/relationships/image" Target="../media/image378.png"/><Relationship Id="rId258" Type="http://schemas.openxmlformats.org/officeDocument/2006/relationships/customXml" Target="../ink/ink2706.xml"/><Relationship Id="rId465" Type="http://schemas.openxmlformats.org/officeDocument/2006/relationships/customXml" Target="../ink/ink28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569.xml"/><Relationship Id="rId64" Type="http://schemas.openxmlformats.org/officeDocument/2006/relationships/customXml" Target="../ink/ink2590.xml"/><Relationship Id="rId118" Type="http://schemas.openxmlformats.org/officeDocument/2006/relationships/customXml" Target="../ink/ink2632.xml"/><Relationship Id="rId325" Type="http://schemas.openxmlformats.org/officeDocument/2006/relationships/customXml" Target="../ink/ink2752.xml"/><Relationship Id="rId367" Type="http://schemas.openxmlformats.org/officeDocument/2006/relationships/customXml" Target="../ink/ink27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983.xml"/><Relationship Id="rId837" Type="http://schemas.openxmlformats.org/officeDocument/2006/relationships/customXml" Target="../ink/ink30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913.xml"/><Relationship Id="rId683" Type="http://schemas.openxmlformats.org/officeDocument/2006/relationships/customXml" Target="../ink/ink2934.xml"/><Relationship Id="rId739" Type="http://schemas.openxmlformats.org/officeDocument/2006/relationships/customXml" Target="../ink/ink29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717.xml"/><Relationship Id="rId336" Type="http://schemas.openxmlformats.org/officeDocument/2006/relationships/image" Target="../media/image134.png"/><Relationship Id="rId501" Type="http://schemas.openxmlformats.org/officeDocument/2006/relationships/customXml" Target="../ink/ink2842.xml"/><Relationship Id="rId543" Type="http://schemas.openxmlformats.org/officeDocument/2006/relationships/customXml" Target="../ink/ink2863.xml"/><Relationship Id="rId75" Type="http://schemas.openxmlformats.org/officeDocument/2006/relationships/image" Target="../media/image37.png"/><Relationship Id="rId140" Type="http://schemas.openxmlformats.org/officeDocument/2006/relationships/customXml" Target="../ink/ink2643.xml"/><Relationship Id="rId182" Type="http://schemas.openxmlformats.org/officeDocument/2006/relationships/customXml" Target="../ink/ink2666.xml"/><Relationship Id="rId378" Type="http://schemas.openxmlformats.org/officeDocument/2006/relationships/image" Target="../media/image155.png"/><Relationship Id="rId403" Type="http://schemas.openxmlformats.org/officeDocument/2006/relationships/customXml" Target="../ink/ink2793.xml"/><Relationship Id="rId585" Type="http://schemas.openxmlformats.org/officeDocument/2006/relationships/customXml" Target="../ink/ink28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561.xml"/><Relationship Id="rId238" Type="http://schemas.openxmlformats.org/officeDocument/2006/relationships/customXml" Target="../ink/ink2696.xml"/><Relationship Id="rId445" Type="http://schemas.openxmlformats.org/officeDocument/2006/relationships/customXml" Target="../ink/ink2814.xml"/><Relationship Id="rId487" Type="http://schemas.openxmlformats.org/officeDocument/2006/relationships/customXml" Target="../ink/ink28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733.xml"/><Relationship Id="rId347" Type="http://schemas.openxmlformats.org/officeDocument/2006/relationships/customXml" Target="../ink/ink2765.xml"/><Relationship Id="rId512" Type="http://schemas.openxmlformats.org/officeDocument/2006/relationships/image" Target="../media/image222.png"/><Relationship Id="rId44" Type="http://schemas.openxmlformats.org/officeDocument/2006/relationships/customXml" Target="../ink/ink2580.xml"/><Relationship Id="rId86" Type="http://schemas.openxmlformats.org/officeDocument/2006/relationships/customXml" Target="../ink/ink2605.xml"/><Relationship Id="rId151" Type="http://schemas.openxmlformats.org/officeDocument/2006/relationships/image" Target="../media/image60.png"/><Relationship Id="rId389" Type="http://schemas.openxmlformats.org/officeDocument/2006/relationships/customXml" Target="../ink/ink27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973.xml"/><Relationship Id="rId817" Type="http://schemas.openxmlformats.org/officeDocument/2006/relationships/customXml" Target="../ink/ink3001.xml"/><Relationship Id="rId859" Type="http://schemas.openxmlformats.org/officeDocument/2006/relationships/customXml" Target="../ink/ink30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903.xml"/><Relationship Id="rId663" Type="http://schemas.openxmlformats.org/officeDocument/2006/relationships/customXml" Target="../ink/ink29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707.xml"/><Relationship Id="rId316" Type="http://schemas.openxmlformats.org/officeDocument/2006/relationships/customXml" Target="../ink/ink2744.xml"/><Relationship Id="rId523" Type="http://schemas.openxmlformats.org/officeDocument/2006/relationships/customXml" Target="../ink/ink2853.xml"/><Relationship Id="rId719" Type="http://schemas.openxmlformats.org/officeDocument/2006/relationships/customXml" Target="../ink/ink2952.xml"/><Relationship Id="rId55" Type="http://schemas.openxmlformats.org/officeDocument/2006/relationships/image" Target="../media/image27.png"/><Relationship Id="rId97" Type="http://schemas.openxmlformats.org/officeDocument/2006/relationships/customXml" Target="../ink/ink2616.xml"/><Relationship Id="rId120" Type="http://schemas.openxmlformats.org/officeDocument/2006/relationships/customXml" Target="../ink/ink26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654.xml"/><Relationship Id="rId218" Type="http://schemas.openxmlformats.org/officeDocument/2006/relationships/customXml" Target="../ink/ink2686.xml"/><Relationship Id="rId425" Type="http://schemas.openxmlformats.org/officeDocument/2006/relationships/customXml" Target="../ink/ink2804.xml"/><Relationship Id="rId467" Type="http://schemas.openxmlformats.org/officeDocument/2006/relationships/customXml" Target="../ink/ink28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570.xml"/><Relationship Id="rId66" Type="http://schemas.openxmlformats.org/officeDocument/2006/relationships/customXml" Target="../ink/ink2591.xml"/><Relationship Id="rId131" Type="http://schemas.openxmlformats.org/officeDocument/2006/relationships/image" Target="../media/image50.png"/><Relationship Id="rId327" Type="http://schemas.openxmlformats.org/officeDocument/2006/relationships/customXml" Target="../ink/ink2753.xml"/><Relationship Id="rId369" Type="http://schemas.openxmlformats.org/officeDocument/2006/relationships/customXml" Target="../ink/ink27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963.xml"/><Relationship Id="rId783" Type="http://schemas.openxmlformats.org/officeDocument/2006/relationships/customXml" Target="../ink/ink2984.xml"/><Relationship Id="rId839" Type="http://schemas.openxmlformats.org/officeDocument/2006/relationships/customXml" Target="../ink/ink30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893.xml"/><Relationship Id="rId643" Type="http://schemas.openxmlformats.org/officeDocument/2006/relationships/customXml" Target="../ink/ink2914.xml"/><Relationship Id="rId240" Type="http://schemas.openxmlformats.org/officeDocument/2006/relationships/customXml" Target="../ink/ink2697.xml"/><Relationship Id="rId478" Type="http://schemas.openxmlformats.org/officeDocument/2006/relationships/image" Target="../media/image205.png"/><Relationship Id="rId685" Type="http://schemas.openxmlformats.org/officeDocument/2006/relationships/customXml" Target="../ink/ink2935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619.xml"/><Relationship Id="rId282" Type="http://schemas.openxmlformats.org/officeDocument/2006/relationships/customXml" Target="../ink/ink2718.xml"/><Relationship Id="rId338" Type="http://schemas.openxmlformats.org/officeDocument/2006/relationships/image" Target="../media/image135.png"/><Relationship Id="rId503" Type="http://schemas.openxmlformats.org/officeDocument/2006/relationships/customXml" Target="../ink/ink2843.xml"/><Relationship Id="rId545" Type="http://schemas.openxmlformats.org/officeDocument/2006/relationships/customXml" Target="../ink/ink2864.xml"/><Relationship Id="rId587" Type="http://schemas.openxmlformats.org/officeDocument/2006/relationships/customXml" Target="../ink/ink28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562.xml"/><Relationship Id="rId142" Type="http://schemas.openxmlformats.org/officeDocument/2006/relationships/customXml" Target="../ink/ink2644.xml"/><Relationship Id="rId184" Type="http://schemas.openxmlformats.org/officeDocument/2006/relationships/customXml" Target="../ink/ink2668.xml"/><Relationship Id="rId391" Type="http://schemas.openxmlformats.org/officeDocument/2006/relationships/customXml" Target="../ink/ink2787.xml"/><Relationship Id="rId405" Type="http://schemas.openxmlformats.org/officeDocument/2006/relationships/customXml" Target="../ink/ink2794.xml"/><Relationship Id="rId447" Type="http://schemas.openxmlformats.org/officeDocument/2006/relationships/customXml" Target="../ink/ink28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8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023.xml"/><Relationship Id="rId46" Type="http://schemas.openxmlformats.org/officeDocument/2006/relationships/customXml" Target="../ink/ink2581.xml"/><Relationship Id="rId293" Type="http://schemas.openxmlformats.org/officeDocument/2006/relationships/image" Target="../media/image127.png"/><Relationship Id="rId307" Type="http://schemas.openxmlformats.org/officeDocument/2006/relationships/customXml" Target="../ink/ink2735.xml"/><Relationship Id="rId349" Type="http://schemas.openxmlformats.org/officeDocument/2006/relationships/customXml" Target="../ink/ink27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953.xml"/><Relationship Id="rId763" Type="http://schemas.openxmlformats.org/officeDocument/2006/relationships/customXml" Target="../ink/ink2974.xml"/><Relationship Id="rId88" Type="http://schemas.openxmlformats.org/officeDocument/2006/relationships/customXml" Target="../ink/ink26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002.xml"/><Relationship Id="rId220" Type="http://schemas.openxmlformats.org/officeDocument/2006/relationships/customXml" Target="../ink/ink2687.xml"/><Relationship Id="rId458" Type="http://schemas.openxmlformats.org/officeDocument/2006/relationships/image" Target="../media/image195.png"/><Relationship Id="rId623" Type="http://schemas.openxmlformats.org/officeDocument/2006/relationships/customXml" Target="../ink/ink2904.xml"/><Relationship Id="rId665" Type="http://schemas.openxmlformats.org/officeDocument/2006/relationships/customXml" Target="../ink/ink29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708.xml"/><Relationship Id="rId318" Type="http://schemas.openxmlformats.org/officeDocument/2006/relationships/customXml" Target="../ink/ink2746.xml"/><Relationship Id="rId525" Type="http://schemas.openxmlformats.org/officeDocument/2006/relationships/customXml" Target="../ink/ink28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618.xml"/><Relationship Id="rId122" Type="http://schemas.openxmlformats.org/officeDocument/2006/relationships/customXml" Target="../ink/ink2634.xml"/><Relationship Id="rId164" Type="http://schemas.openxmlformats.org/officeDocument/2006/relationships/customXml" Target="../ink/ink2655.xml"/><Relationship Id="rId371" Type="http://schemas.openxmlformats.org/officeDocument/2006/relationships/customXml" Target="../ink/ink2777.xml"/><Relationship Id="rId774" Type="http://schemas.openxmlformats.org/officeDocument/2006/relationships/image" Target="../media/image352.png"/><Relationship Id="rId427" Type="http://schemas.openxmlformats.org/officeDocument/2006/relationships/customXml" Target="../ink/ink2805.xml"/><Relationship Id="rId469" Type="http://schemas.openxmlformats.org/officeDocument/2006/relationships/customXml" Target="../ink/ink28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013.xml"/><Relationship Id="rId26" Type="http://schemas.openxmlformats.org/officeDocument/2006/relationships/customXml" Target="../ink/ink25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7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943.xml"/><Relationship Id="rId68" Type="http://schemas.openxmlformats.org/officeDocument/2006/relationships/customXml" Target="../ink/ink25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964.xml"/><Relationship Id="rId785" Type="http://schemas.openxmlformats.org/officeDocument/2006/relationships/customXml" Target="../ink/ink2985.xml"/><Relationship Id="rId200" Type="http://schemas.openxmlformats.org/officeDocument/2006/relationships/customXml" Target="../ink/ink26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894.xml"/><Relationship Id="rId645" Type="http://schemas.openxmlformats.org/officeDocument/2006/relationships/customXml" Target="../ink/ink2915.xml"/><Relationship Id="rId687" Type="http://schemas.openxmlformats.org/officeDocument/2006/relationships/customXml" Target="../ink/ink2936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698.xml"/><Relationship Id="rId284" Type="http://schemas.openxmlformats.org/officeDocument/2006/relationships/customXml" Target="../ink/ink2719.xml"/><Relationship Id="rId491" Type="http://schemas.openxmlformats.org/officeDocument/2006/relationships/customXml" Target="../ink/ink2837.xml"/><Relationship Id="rId505" Type="http://schemas.openxmlformats.org/officeDocument/2006/relationships/customXml" Target="../ink/ink28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598.xml"/><Relationship Id="rId102" Type="http://schemas.openxmlformats.org/officeDocument/2006/relationships/customXml" Target="../ink/ink2621.xml"/><Relationship Id="rId144" Type="http://schemas.openxmlformats.org/officeDocument/2006/relationships/customXml" Target="../ink/ink2645.xml"/><Relationship Id="rId547" Type="http://schemas.openxmlformats.org/officeDocument/2006/relationships/customXml" Target="../ink/ink2865.xml"/><Relationship Id="rId589" Type="http://schemas.openxmlformats.org/officeDocument/2006/relationships/customXml" Target="../ink/ink28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609.xml"/><Relationship Id="rId186" Type="http://schemas.openxmlformats.org/officeDocument/2006/relationships/customXml" Target="../ink/ink2670.xml"/><Relationship Id="rId351" Type="http://schemas.openxmlformats.org/officeDocument/2006/relationships/customXml" Target="../ink/ink2767.xml"/><Relationship Id="rId393" Type="http://schemas.openxmlformats.org/officeDocument/2006/relationships/customXml" Target="../ink/ink2788.xml"/><Relationship Id="rId407" Type="http://schemas.openxmlformats.org/officeDocument/2006/relationships/customXml" Target="../ink/ink2795.xml"/><Relationship Id="rId449" Type="http://schemas.openxmlformats.org/officeDocument/2006/relationships/customXml" Target="../ink/ink28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003.xml"/><Relationship Id="rId863" Type="http://schemas.openxmlformats.org/officeDocument/2006/relationships/customXml" Target="../ink/ink30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7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582.xml"/><Relationship Id="rId113" Type="http://schemas.openxmlformats.org/officeDocument/2006/relationships/image" Target="../media/image41.png"/><Relationship Id="rId320" Type="http://schemas.openxmlformats.org/officeDocument/2006/relationships/customXml" Target="../ink/ink2748.xml"/><Relationship Id="rId558" Type="http://schemas.openxmlformats.org/officeDocument/2006/relationships/customXml" Target="../ink/ink2871.xml"/><Relationship Id="rId723" Type="http://schemas.openxmlformats.org/officeDocument/2006/relationships/customXml" Target="../ink/ink2954.xml"/><Relationship Id="rId765" Type="http://schemas.openxmlformats.org/officeDocument/2006/relationships/customXml" Target="../ink/ink29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905.xml"/><Relationship Id="rId832" Type="http://schemas.openxmlformats.org/officeDocument/2006/relationships/image" Target="../media/image381.png"/><Relationship Id="rId222" Type="http://schemas.openxmlformats.org/officeDocument/2006/relationships/customXml" Target="../ink/ink2688.xml"/><Relationship Id="rId264" Type="http://schemas.openxmlformats.org/officeDocument/2006/relationships/customXml" Target="../ink/ink2709.xml"/><Relationship Id="rId471" Type="http://schemas.openxmlformats.org/officeDocument/2006/relationships/customXml" Target="../ink/ink2827.xml"/><Relationship Id="rId667" Type="http://schemas.openxmlformats.org/officeDocument/2006/relationships/customXml" Target="../ink/ink29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635.xml"/><Relationship Id="rId527" Type="http://schemas.openxmlformats.org/officeDocument/2006/relationships/customXml" Target="../ink/ink2855.xml"/><Relationship Id="rId569" Type="http://schemas.openxmlformats.org/officeDocument/2006/relationships/customXml" Target="../ink/ink28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593.xml"/><Relationship Id="rId166" Type="http://schemas.openxmlformats.org/officeDocument/2006/relationships/customXml" Target="../ink/ink2656.xml"/><Relationship Id="rId331" Type="http://schemas.openxmlformats.org/officeDocument/2006/relationships/customXml" Target="../ink/ink2755.xml"/><Relationship Id="rId373" Type="http://schemas.openxmlformats.org/officeDocument/2006/relationships/customXml" Target="../ink/ink2778.xml"/><Relationship Id="rId429" Type="http://schemas.openxmlformats.org/officeDocument/2006/relationships/customXml" Target="../ink/ink28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9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014.xml"/><Relationship Id="rId28" Type="http://schemas.openxmlformats.org/officeDocument/2006/relationships/customXml" Target="../ink/ink2572.xml"/><Relationship Id="rId275" Type="http://schemas.openxmlformats.org/officeDocument/2006/relationships/image" Target="../media/image118.png"/><Relationship Id="rId300" Type="http://schemas.openxmlformats.org/officeDocument/2006/relationships/customXml" Target="../ink/ink27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944.xml"/><Relationship Id="rId745" Type="http://schemas.openxmlformats.org/officeDocument/2006/relationships/customXml" Target="../ink/ink2965.xml"/><Relationship Id="rId81" Type="http://schemas.openxmlformats.org/officeDocument/2006/relationships/customXml" Target="../ink/ink26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888.xml"/><Relationship Id="rId605" Type="http://schemas.openxmlformats.org/officeDocument/2006/relationships/customXml" Target="../ink/ink2895.xml"/><Relationship Id="rId787" Type="http://schemas.openxmlformats.org/officeDocument/2006/relationships/customXml" Target="../ink/ink2986.xml"/><Relationship Id="rId812" Type="http://schemas.openxmlformats.org/officeDocument/2006/relationships/image" Target="../media/image371.png"/><Relationship Id="rId202" Type="http://schemas.openxmlformats.org/officeDocument/2006/relationships/customXml" Target="../ink/ink2678.xml"/><Relationship Id="rId244" Type="http://schemas.openxmlformats.org/officeDocument/2006/relationships/customXml" Target="../ink/ink2699.xml"/><Relationship Id="rId647" Type="http://schemas.openxmlformats.org/officeDocument/2006/relationships/customXml" Target="../ink/ink2916.xml"/><Relationship Id="rId689" Type="http://schemas.openxmlformats.org/officeDocument/2006/relationships/customXml" Target="../ink/ink2937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720.xml"/><Relationship Id="rId451" Type="http://schemas.openxmlformats.org/officeDocument/2006/relationships/customXml" Target="../ink/ink2817.xml"/><Relationship Id="rId493" Type="http://schemas.openxmlformats.org/officeDocument/2006/relationships/customXml" Target="../ink/ink2838.xml"/><Relationship Id="rId507" Type="http://schemas.openxmlformats.org/officeDocument/2006/relationships/customXml" Target="../ink/ink2845.xml"/><Relationship Id="rId549" Type="http://schemas.openxmlformats.org/officeDocument/2006/relationships/customXml" Target="../ink/ink28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83.xml"/><Relationship Id="rId104" Type="http://schemas.openxmlformats.org/officeDocument/2006/relationships/customXml" Target="../ink/ink2623.xml"/><Relationship Id="rId146" Type="http://schemas.openxmlformats.org/officeDocument/2006/relationships/customXml" Target="../ink/ink2646.xml"/><Relationship Id="rId188" Type="http://schemas.openxmlformats.org/officeDocument/2006/relationships/customXml" Target="../ink/ink2671.xml"/><Relationship Id="rId311" Type="http://schemas.openxmlformats.org/officeDocument/2006/relationships/customXml" Target="../ink/ink2739.xml"/><Relationship Id="rId353" Type="http://schemas.openxmlformats.org/officeDocument/2006/relationships/customXml" Target="../ink/ink2768.xml"/><Relationship Id="rId395" Type="http://schemas.openxmlformats.org/officeDocument/2006/relationships/customXml" Target="../ink/ink2789.xml"/><Relationship Id="rId409" Type="http://schemas.openxmlformats.org/officeDocument/2006/relationships/customXml" Target="../ink/ink2796.xml"/><Relationship Id="rId560" Type="http://schemas.openxmlformats.org/officeDocument/2006/relationships/customXml" Target="../ink/ink2872.xml"/><Relationship Id="rId798" Type="http://schemas.openxmlformats.org/officeDocument/2006/relationships/image" Target="../media/image364.png"/><Relationship Id="rId92" Type="http://schemas.openxmlformats.org/officeDocument/2006/relationships/customXml" Target="../ink/ink26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004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9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750.xml"/><Relationship Id="rId364" Type="http://schemas.openxmlformats.org/officeDocument/2006/relationships/image" Target="../media/image148.png"/><Relationship Id="rId767" Type="http://schemas.openxmlformats.org/officeDocument/2006/relationships/customXml" Target="../ink/ink29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878.xml"/><Relationship Id="rId627" Type="http://schemas.openxmlformats.org/officeDocument/2006/relationships/customXml" Target="../ink/ink2906.xml"/><Relationship Id="rId669" Type="http://schemas.openxmlformats.org/officeDocument/2006/relationships/customXml" Target="../ink/ink29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689.xml"/><Relationship Id="rId266" Type="http://schemas.openxmlformats.org/officeDocument/2006/relationships/customXml" Target="../ink/ink2710.xml"/><Relationship Id="rId431" Type="http://schemas.openxmlformats.org/officeDocument/2006/relationships/customXml" Target="../ink/ink2807.xml"/><Relationship Id="rId473" Type="http://schemas.openxmlformats.org/officeDocument/2006/relationships/customXml" Target="../ink/ink2828.xml"/><Relationship Id="rId529" Type="http://schemas.openxmlformats.org/officeDocument/2006/relationships/customXml" Target="../ink/ink28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573.xml"/><Relationship Id="rId126" Type="http://schemas.openxmlformats.org/officeDocument/2006/relationships/customXml" Target="../ink/ink2636.xml"/><Relationship Id="rId168" Type="http://schemas.openxmlformats.org/officeDocument/2006/relationships/customXml" Target="../ink/ink2657.xml"/><Relationship Id="rId333" Type="http://schemas.openxmlformats.org/officeDocument/2006/relationships/customXml" Target="../ink/ink27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594.xml"/><Relationship Id="rId375" Type="http://schemas.openxmlformats.org/officeDocument/2006/relationships/customXml" Target="../ink/ink27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994.xml"/><Relationship Id="rId845" Type="http://schemas.openxmlformats.org/officeDocument/2006/relationships/customXml" Target="../ink/ink30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945.xml"/><Relationship Id="rId137" Type="http://schemas.openxmlformats.org/officeDocument/2006/relationships/image" Target="../media/image53.png"/><Relationship Id="rId302" Type="http://schemas.openxmlformats.org/officeDocument/2006/relationships/customXml" Target="../ink/ink2730.xml"/><Relationship Id="rId344" Type="http://schemas.openxmlformats.org/officeDocument/2006/relationships/image" Target="../media/image138.png"/><Relationship Id="rId691" Type="http://schemas.openxmlformats.org/officeDocument/2006/relationships/customXml" Target="../ink/ink2938.xml"/><Relationship Id="rId747" Type="http://schemas.openxmlformats.org/officeDocument/2006/relationships/customXml" Target="../ink/ink2966.xml"/><Relationship Id="rId789" Type="http://schemas.openxmlformats.org/officeDocument/2006/relationships/customXml" Target="../ink/ink2987.xml"/><Relationship Id="rId41" Type="http://schemas.openxmlformats.org/officeDocument/2006/relationships/image" Target="../media/image20.png"/><Relationship Id="rId83" Type="http://schemas.openxmlformats.org/officeDocument/2006/relationships/customXml" Target="../ink/ink2602.xml"/><Relationship Id="rId179" Type="http://schemas.openxmlformats.org/officeDocument/2006/relationships/customXml" Target="../ink/ink2663.xml"/><Relationship Id="rId386" Type="http://schemas.openxmlformats.org/officeDocument/2006/relationships/image" Target="../media/image159.png"/><Relationship Id="rId551" Type="http://schemas.openxmlformats.org/officeDocument/2006/relationships/customXml" Target="../ink/ink2867.xml"/><Relationship Id="rId593" Type="http://schemas.openxmlformats.org/officeDocument/2006/relationships/customXml" Target="../ink/ink2889.xml"/><Relationship Id="rId607" Type="http://schemas.openxmlformats.org/officeDocument/2006/relationships/customXml" Target="../ink/ink2896.xml"/><Relationship Id="rId649" Type="http://schemas.openxmlformats.org/officeDocument/2006/relationships/customXml" Target="../ink/ink2917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672.xml"/><Relationship Id="rId204" Type="http://schemas.openxmlformats.org/officeDocument/2006/relationships/customXml" Target="../ink/ink2679.xml"/><Relationship Id="rId246" Type="http://schemas.openxmlformats.org/officeDocument/2006/relationships/customXml" Target="../ink/ink2700.xml"/><Relationship Id="rId288" Type="http://schemas.openxmlformats.org/officeDocument/2006/relationships/customXml" Target="../ink/ink2721.xml"/><Relationship Id="rId411" Type="http://schemas.openxmlformats.org/officeDocument/2006/relationships/customXml" Target="../ink/ink2797.xml"/><Relationship Id="rId453" Type="http://schemas.openxmlformats.org/officeDocument/2006/relationships/customXml" Target="../ink/ink2818.xml"/><Relationship Id="rId509" Type="http://schemas.openxmlformats.org/officeDocument/2006/relationships/customXml" Target="../ink/ink2846.xml"/><Relationship Id="rId660" Type="http://schemas.openxmlformats.org/officeDocument/2006/relationships/image" Target="../media/image2951.png"/><Relationship Id="rId106" Type="http://schemas.openxmlformats.org/officeDocument/2006/relationships/customXml" Target="../ink/ink2625.xml"/><Relationship Id="rId313" Type="http://schemas.openxmlformats.org/officeDocument/2006/relationships/customXml" Target="../ink/ink2741.xml"/><Relationship Id="rId495" Type="http://schemas.openxmlformats.org/officeDocument/2006/relationships/customXml" Target="../ink/ink28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563.xml"/><Relationship Id="rId52" Type="http://schemas.openxmlformats.org/officeDocument/2006/relationships/customXml" Target="../ink/ink2584.xml"/><Relationship Id="rId94" Type="http://schemas.openxmlformats.org/officeDocument/2006/relationships/customXml" Target="../ink/ink2613.xml"/><Relationship Id="rId148" Type="http://schemas.openxmlformats.org/officeDocument/2006/relationships/customXml" Target="../ink/ink2647.xml"/><Relationship Id="rId355" Type="http://schemas.openxmlformats.org/officeDocument/2006/relationships/customXml" Target="../ink/ink2769.xml"/><Relationship Id="rId397" Type="http://schemas.openxmlformats.org/officeDocument/2006/relationships/customXml" Target="../ink/ink2790.xml"/><Relationship Id="rId520" Type="http://schemas.openxmlformats.org/officeDocument/2006/relationships/image" Target="../media/image226.png"/><Relationship Id="rId562" Type="http://schemas.openxmlformats.org/officeDocument/2006/relationships/customXml" Target="../ink/ink2873.xml"/><Relationship Id="rId618" Type="http://schemas.openxmlformats.org/officeDocument/2006/relationships/image" Target="../media/image274.png"/><Relationship Id="rId825" Type="http://schemas.openxmlformats.org/officeDocument/2006/relationships/customXml" Target="../ink/ink30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727.xml"/><Relationship Id="rId727" Type="http://schemas.openxmlformats.org/officeDocument/2006/relationships/customXml" Target="../ink/ink29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879.xml"/><Relationship Id="rId780" Type="http://schemas.openxmlformats.org/officeDocument/2006/relationships/image" Target="../media/image355.png"/><Relationship Id="rId226" Type="http://schemas.openxmlformats.org/officeDocument/2006/relationships/customXml" Target="../ink/ink2690.xml"/><Relationship Id="rId433" Type="http://schemas.openxmlformats.org/officeDocument/2006/relationships/customXml" Target="../ink/ink28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595.xml"/><Relationship Id="rId377" Type="http://schemas.openxmlformats.org/officeDocument/2006/relationships/customXml" Target="../ink/ink27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9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988.xml"/><Relationship Id="rId444" Type="http://schemas.openxmlformats.org/officeDocument/2006/relationships/image" Target="../media/image188.png"/><Relationship Id="rId651" Type="http://schemas.openxmlformats.org/officeDocument/2006/relationships/customXml" Target="../ink/ink2918.xml"/><Relationship Id="rId749" Type="http://schemas.openxmlformats.org/officeDocument/2006/relationships/customXml" Target="../ink/ink2967.xml"/><Relationship Id="rId290" Type="http://schemas.openxmlformats.org/officeDocument/2006/relationships/customXml" Target="../ink/ink2722.xml"/><Relationship Id="rId304" Type="http://schemas.openxmlformats.org/officeDocument/2006/relationships/customXml" Target="../ink/ink2732.xml"/><Relationship Id="rId388" Type="http://schemas.openxmlformats.org/officeDocument/2006/relationships/image" Target="../media/image160.png"/><Relationship Id="rId511" Type="http://schemas.openxmlformats.org/officeDocument/2006/relationships/customXml" Target="../ink/ink2847.xml"/><Relationship Id="rId609" Type="http://schemas.openxmlformats.org/officeDocument/2006/relationships/customXml" Target="../ink/ink2897.xml"/><Relationship Id="rId85" Type="http://schemas.openxmlformats.org/officeDocument/2006/relationships/customXml" Target="../ink/ink2604.xml"/><Relationship Id="rId150" Type="http://schemas.openxmlformats.org/officeDocument/2006/relationships/customXml" Target="../ink/ink2648.xml"/><Relationship Id="rId595" Type="http://schemas.openxmlformats.org/officeDocument/2006/relationships/customXml" Target="../ink/ink2890.xml"/><Relationship Id="rId816" Type="http://schemas.openxmlformats.org/officeDocument/2006/relationships/image" Target="../media/image373.png"/><Relationship Id="rId248" Type="http://schemas.openxmlformats.org/officeDocument/2006/relationships/customXml" Target="../ink/ink2701.xml"/><Relationship Id="rId455" Type="http://schemas.openxmlformats.org/officeDocument/2006/relationships/customXml" Target="../ink/ink2819.xml"/><Relationship Id="rId662" Type="http://schemas.openxmlformats.org/officeDocument/2006/relationships/image" Target="../media/image2961.png"/><Relationship Id="rId12" Type="http://schemas.openxmlformats.org/officeDocument/2006/relationships/customXml" Target="../ink/ink2564.xml"/><Relationship Id="rId108" Type="http://schemas.openxmlformats.org/officeDocument/2006/relationships/customXml" Target="../ink/ink2627.xml"/><Relationship Id="rId315" Type="http://schemas.openxmlformats.org/officeDocument/2006/relationships/customXml" Target="../ink/ink2743.xml"/><Relationship Id="rId522" Type="http://schemas.openxmlformats.org/officeDocument/2006/relationships/image" Target="../media/image227.png"/><Relationship Id="rId96" Type="http://schemas.openxmlformats.org/officeDocument/2006/relationships/customXml" Target="../ink/ink2615.xml"/><Relationship Id="rId161" Type="http://schemas.openxmlformats.org/officeDocument/2006/relationships/image" Target="../media/image65.png"/><Relationship Id="rId399" Type="http://schemas.openxmlformats.org/officeDocument/2006/relationships/customXml" Target="../ink/ink2791.xml"/><Relationship Id="rId827" Type="http://schemas.openxmlformats.org/officeDocument/2006/relationships/customXml" Target="../ink/ink30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9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858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659.xml"/><Relationship Id="rId477" Type="http://schemas.openxmlformats.org/officeDocument/2006/relationships/customXml" Target="../ink/ink28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394.xml"/><Relationship Id="rId769" Type="http://schemas.openxmlformats.org/officeDocument/2006/relationships/customXml" Target="../ink/ink3443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323.xml"/><Relationship Id="rId629" Type="http://schemas.openxmlformats.org/officeDocument/2006/relationships/customXml" Target="../ink/ink3373.xml"/><Relationship Id="rId170" Type="http://schemas.openxmlformats.org/officeDocument/2006/relationships/customXml" Target="../ink/ink3124.xml"/><Relationship Id="rId836" Type="http://schemas.openxmlformats.org/officeDocument/2006/relationships/image" Target="../media/image630.png"/><Relationship Id="rId268" Type="http://schemas.openxmlformats.org/officeDocument/2006/relationships/customXml" Target="../ink/ink3177.xml"/><Relationship Id="rId475" Type="http://schemas.openxmlformats.org/officeDocument/2006/relationships/customXml" Target="../ink/ink3295.xml"/><Relationship Id="rId682" Type="http://schemas.openxmlformats.org/officeDocument/2006/relationships/image" Target="../media/image306.png"/><Relationship Id="rId32" Type="http://schemas.openxmlformats.org/officeDocument/2006/relationships/customXml" Target="../ink/ink3040.xml"/><Relationship Id="rId128" Type="http://schemas.openxmlformats.org/officeDocument/2006/relationships/customXml" Target="../ink/ink3103.xml"/><Relationship Id="rId335" Type="http://schemas.openxmlformats.org/officeDocument/2006/relationships/customXml" Target="../ink/ink3225.xml"/><Relationship Id="rId542" Type="http://schemas.openxmlformats.org/officeDocument/2006/relationships/image" Target="../media/image237.png"/><Relationship Id="rId181" Type="http://schemas.openxmlformats.org/officeDocument/2006/relationships/customXml" Target="../ink/ink3131.xml"/><Relationship Id="rId402" Type="http://schemas.openxmlformats.org/officeDocument/2006/relationships/image" Target="../media/image167.png"/><Relationship Id="rId847" Type="http://schemas.openxmlformats.org/officeDocument/2006/relationships/customXml" Target="../ink/ink3482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405.xml"/><Relationship Id="rId707" Type="http://schemas.openxmlformats.org/officeDocument/2006/relationships/customXml" Target="../ink/ink3412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334.xml"/><Relationship Id="rId760" Type="http://schemas.openxmlformats.org/officeDocument/2006/relationships/image" Target="../media/image3451.png"/><Relationship Id="rId192" Type="http://schemas.openxmlformats.org/officeDocument/2006/relationships/customXml" Target="../ink/ink3139.xml"/><Relationship Id="rId206" Type="http://schemas.openxmlformats.org/officeDocument/2006/relationships/customXml" Target="../ink/ink3146.xml"/><Relationship Id="rId413" Type="http://schemas.openxmlformats.org/officeDocument/2006/relationships/customXml" Target="../ink/ink3264.xml"/><Relationship Id="rId858" Type="http://schemas.openxmlformats.org/officeDocument/2006/relationships/image" Target="../media/image4040.png"/><Relationship Id="rId497" Type="http://schemas.openxmlformats.org/officeDocument/2006/relationships/customXml" Target="../ink/ink3306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236.xml"/><Relationship Id="rId54" Type="http://schemas.openxmlformats.org/officeDocument/2006/relationships/customXml" Target="../ink/ink3051.xml"/><Relationship Id="rId217" Type="http://schemas.openxmlformats.org/officeDocument/2006/relationships/image" Target="../media/image89.png"/><Relationship Id="rId564" Type="http://schemas.openxmlformats.org/officeDocument/2006/relationships/customXml" Target="../ink/ink3340.xml"/><Relationship Id="rId771" Type="http://schemas.openxmlformats.org/officeDocument/2006/relationships/customXml" Target="../ink/ink3444.xml"/><Relationship Id="rId424" Type="http://schemas.openxmlformats.org/officeDocument/2006/relationships/image" Target="../media/image178.png"/><Relationship Id="rId631" Type="http://schemas.openxmlformats.org/officeDocument/2006/relationships/customXml" Target="../ink/ink3374.xml"/><Relationship Id="rId729" Type="http://schemas.openxmlformats.org/officeDocument/2006/relationships/customXml" Target="../ink/ink3423.xml"/><Relationship Id="rId270" Type="http://schemas.openxmlformats.org/officeDocument/2006/relationships/customXml" Target="../ink/ink3178.xml"/><Relationship Id="rId65" Type="http://schemas.openxmlformats.org/officeDocument/2006/relationships/image" Target="../media/image32.png"/><Relationship Id="rId130" Type="http://schemas.openxmlformats.org/officeDocument/2006/relationships/customXml" Target="../ink/ink3104.xml"/><Relationship Id="rId368" Type="http://schemas.openxmlformats.org/officeDocument/2006/relationships/image" Target="../media/image150.png"/><Relationship Id="rId575" Type="http://schemas.openxmlformats.org/officeDocument/2006/relationships/customXml" Target="../ink/ink3346.xml"/><Relationship Id="rId782" Type="http://schemas.openxmlformats.org/officeDocument/2006/relationships/image" Target="../media/image356.png"/><Relationship Id="rId228" Type="http://schemas.openxmlformats.org/officeDocument/2006/relationships/customXml" Target="../ink/ink3157.xml"/><Relationship Id="rId435" Type="http://schemas.openxmlformats.org/officeDocument/2006/relationships/customXml" Target="../ink/ink3275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041.xml"/><Relationship Id="rId76" Type="http://schemas.openxmlformats.org/officeDocument/2006/relationships/customXml" Target="../ink/ink3062.xml"/><Relationship Id="rId141" Type="http://schemas.openxmlformats.org/officeDocument/2006/relationships/image" Target="../media/image55.png"/><Relationship Id="rId379" Type="http://schemas.openxmlformats.org/officeDocument/2006/relationships/customXml" Target="../ink/ink3247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434.xml"/><Relationship Id="rId793" Type="http://schemas.openxmlformats.org/officeDocument/2006/relationships/customXml" Target="../ink/ink3455.xml"/><Relationship Id="rId807" Type="http://schemas.openxmlformats.org/officeDocument/2006/relationships/customXml" Target="../ink/ink3462.xml"/><Relationship Id="rId849" Type="http://schemas.openxmlformats.org/officeDocument/2006/relationships/customXml" Target="../ink/ink3483.xml"/><Relationship Id="rId7" Type="http://schemas.openxmlformats.org/officeDocument/2006/relationships/image" Target="../media/image3.png"/><Relationship Id="rId183" Type="http://schemas.openxmlformats.org/officeDocument/2006/relationships/customXml" Target="../ink/ink3133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64.xml"/><Relationship Id="rId653" Type="http://schemas.openxmlformats.org/officeDocument/2006/relationships/customXml" Target="../ink/ink3385.xml"/><Relationship Id="rId250" Type="http://schemas.openxmlformats.org/officeDocument/2006/relationships/customXml" Target="../ink/ink3168.xml"/><Relationship Id="rId292" Type="http://schemas.openxmlformats.org/officeDocument/2006/relationships/customXml" Target="../ink/ink3189.xml"/><Relationship Id="rId306" Type="http://schemas.openxmlformats.org/officeDocument/2006/relationships/customXml" Target="../ink/ink3200.xml"/><Relationship Id="rId488" Type="http://schemas.openxmlformats.org/officeDocument/2006/relationships/image" Target="../media/image210.png"/><Relationship Id="rId695" Type="http://schemas.openxmlformats.org/officeDocument/2006/relationships/customXml" Target="../ink/ink3406.xml"/><Relationship Id="rId709" Type="http://schemas.openxmlformats.org/officeDocument/2006/relationships/customXml" Target="../ink/ink3413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072.xml"/><Relationship Id="rId110" Type="http://schemas.openxmlformats.org/officeDocument/2006/relationships/customXml" Target="../ink/ink3094.xml"/><Relationship Id="rId348" Type="http://schemas.openxmlformats.org/officeDocument/2006/relationships/image" Target="../media/image140.png"/><Relationship Id="rId513" Type="http://schemas.openxmlformats.org/officeDocument/2006/relationships/customXml" Target="../ink/ink3314.xml"/><Relationship Id="rId555" Type="http://schemas.openxmlformats.org/officeDocument/2006/relationships/customXml" Target="../ink/ink3335.xml"/><Relationship Id="rId597" Type="http://schemas.openxmlformats.org/officeDocument/2006/relationships/customXml" Target="../ink/ink3357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115.xml"/><Relationship Id="rId194" Type="http://schemas.openxmlformats.org/officeDocument/2006/relationships/customXml" Target="../ink/ink3140.xml"/><Relationship Id="rId208" Type="http://schemas.openxmlformats.org/officeDocument/2006/relationships/customXml" Target="../ink/ink3147.xml"/><Relationship Id="rId415" Type="http://schemas.openxmlformats.org/officeDocument/2006/relationships/customXml" Target="../ink/ink3265.xml"/><Relationship Id="rId457" Type="http://schemas.openxmlformats.org/officeDocument/2006/relationships/customXml" Target="../ink/ink3286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307.xml"/><Relationship Id="rId664" Type="http://schemas.openxmlformats.org/officeDocument/2006/relationships/image" Target="../media/image2971.png"/><Relationship Id="rId14" Type="http://schemas.openxmlformats.org/officeDocument/2006/relationships/customXml" Target="../ink/ink3031.xml"/><Relationship Id="rId56" Type="http://schemas.openxmlformats.org/officeDocument/2006/relationships/customXml" Target="../ink/ink3052.xml"/><Relationship Id="rId317" Type="http://schemas.openxmlformats.org/officeDocument/2006/relationships/customXml" Target="../ink/ink3211.xml"/><Relationship Id="rId359" Type="http://schemas.openxmlformats.org/officeDocument/2006/relationships/customXml" Target="../ink/ink3237.xml"/><Relationship Id="rId524" Type="http://schemas.openxmlformats.org/officeDocument/2006/relationships/image" Target="../media/image228.png"/><Relationship Id="rId566" Type="http://schemas.openxmlformats.org/officeDocument/2006/relationships/customXml" Target="../ink/ink3341.xml"/><Relationship Id="rId731" Type="http://schemas.openxmlformats.org/officeDocument/2006/relationships/customXml" Target="../ink/ink3424.xml"/><Relationship Id="rId773" Type="http://schemas.openxmlformats.org/officeDocument/2006/relationships/customXml" Target="../ink/ink3445.xml"/><Relationship Id="rId98" Type="http://schemas.openxmlformats.org/officeDocument/2006/relationships/customXml" Target="../ink/ink3083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375.xml"/><Relationship Id="rId829" Type="http://schemas.openxmlformats.org/officeDocument/2006/relationships/customXml" Target="../ink/ink3473.xml"/><Relationship Id="rId230" Type="http://schemas.openxmlformats.org/officeDocument/2006/relationships/customXml" Target="../ink/ink3158.xml"/><Relationship Id="rId468" Type="http://schemas.openxmlformats.org/officeDocument/2006/relationships/image" Target="../media/image200.png"/><Relationship Id="rId675" Type="http://schemas.openxmlformats.org/officeDocument/2006/relationships/customXml" Target="../ink/ink3396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179.xml"/><Relationship Id="rId328" Type="http://schemas.openxmlformats.org/officeDocument/2006/relationships/image" Target="../media/image132.png"/><Relationship Id="rId535" Type="http://schemas.openxmlformats.org/officeDocument/2006/relationships/customXml" Target="../ink/ink3325.xml"/><Relationship Id="rId577" Type="http://schemas.openxmlformats.org/officeDocument/2006/relationships/customXml" Target="../ink/ink3347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105.xml"/><Relationship Id="rId174" Type="http://schemas.openxmlformats.org/officeDocument/2006/relationships/customXml" Target="../ink/ink3126.xml"/><Relationship Id="rId381" Type="http://schemas.openxmlformats.org/officeDocument/2006/relationships/customXml" Target="../ink/ink3248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276.xml"/><Relationship Id="rId479" Type="http://schemas.openxmlformats.org/officeDocument/2006/relationships/customXml" Target="../ink/ink3297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484.xml"/><Relationship Id="rId36" Type="http://schemas.openxmlformats.org/officeDocument/2006/relationships/customXml" Target="../ink/ink3042.xml"/><Relationship Id="rId283" Type="http://schemas.openxmlformats.org/officeDocument/2006/relationships/image" Target="../media/image122.png"/><Relationship Id="rId339" Type="http://schemas.openxmlformats.org/officeDocument/2006/relationships/customXml" Target="../ink/ink3227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414.xml"/><Relationship Id="rId753" Type="http://schemas.openxmlformats.org/officeDocument/2006/relationships/customXml" Target="../ink/ink3435.xml"/><Relationship Id="rId78" Type="http://schemas.openxmlformats.org/officeDocument/2006/relationships/customXml" Target="../ink/ink3063.xml"/><Relationship Id="rId101" Type="http://schemas.openxmlformats.org/officeDocument/2006/relationships/customXml" Target="../ink/ink3086.xml"/><Relationship Id="rId143" Type="http://schemas.openxmlformats.org/officeDocument/2006/relationships/image" Target="../media/image56.png"/><Relationship Id="rId185" Type="http://schemas.openxmlformats.org/officeDocument/2006/relationships/customXml" Target="../ink/ink3135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456.xml"/><Relationship Id="rId809" Type="http://schemas.openxmlformats.org/officeDocument/2006/relationships/customXml" Target="../ink/ink3463.xml"/><Relationship Id="rId9" Type="http://schemas.openxmlformats.org/officeDocument/2006/relationships/image" Target="../media/image4.png"/><Relationship Id="rId210" Type="http://schemas.openxmlformats.org/officeDocument/2006/relationships/customXml" Target="../ink/ink3148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365.xml"/><Relationship Id="rId655" Type="http://schemas.openxmlformats.org/officeDocument/2006/relationships/customXml" Target="../ink/ink3386.xml"/><Relationship Id="rId697" Type="http://schemas.openxmlformats.org/officeDocument/2006/relationships/customXml" Target="../ink/ink3407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169.xml"/><Relationship Id="rId294" Type="http://schemas.openxmlformats.org/officeDocument/2006/relationships/customXml" Target="../ink/ink3190.xml"/><Relationship Id="rId308" Type="http://schemas.openxmlformats.org/officeDocument/2006/relationships/customXml" Target="../ink/ink3202.xml"/><Relationship Id="rId515" Type="http://schemas.openxmlformats.org/officeDocument/2006/relationships/customXml" Target="../ink/ink3315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074.xml"/><Relationship Id="rId112" Type="http://schemas.openxmlformats.org/officeDocument/2006/relationships/customXml" Target="../ink/ink3095.xml"/><Relationship Id="rId154" Type="http://schemas.openxmlformats.org/officeDocument/2006/relationships/customXml" Target="../ink/ink3116.xml"/><Relationship Id="rId361" Type="http://schemas.openxmlformats.org/officeDocument/2006/relationships/customXml" Target="../ink/ink3238.xml"/><Relationship Id="rId557" Type="http://schemas.openxmlformats.org/officeDocument/2006/relationships/customXml" Target="../ink/ink3336.xml"/><Relationship Id="rId599" Type="http://schemas.openxmlformats.org/officeDocument/2006/relationships/customXml" Target="../ink/ink3358.xml"/><Relationship Id="rId764" Type="http://schemas.openxmlformats.org/officeDocument/2006/relationships/image" Target="../media/image347.png"/><Relationship Id="rId196" Type="http://schemas.openxmlformats.org/officeDocument/2006/relationships/customXml" Target="../ink/ink3141.xml"/><Relationship Id="rId417" Type="http://schemas.openxmlformats.org/officeDocument/2006/relationships/customXml" Target="../ink/ink3266.xml"/><Relationship Id="rId459" Type="http://schemas.openxmlformats.org/officeDocument/2006/relationships/customXml" Target="../ink/ink3287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474.xml"/><Relationship Id="rId16" Type="http://schemas.openxmlformats.org/officeDocument/2006/relationships/customXml" Target="../ink/ink3032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213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053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342.xml"/><Relationship Id="rId733" Type="http://schemas.openxmlformats.org/officeDocument/2006/relationships/customXml" Target="../ink/ink3425.xml"/><Relationship Id="rId775" Type="http://schemas.openxmlformats.org/officeDocument/2006/relationships/customXml" Target="../ink/ink3446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376.xml"/><Relationship Id="rId677" Type="http://schemas.openxmlformats.org/officeDocument/2006/relationships/customXml" Target="../ink/ink3397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159.xml"/><Relationship Id="rId274" Type="http://schemas.openxmlformats.org/officeDocument/2006/relationships/customXml" Target="../ink/ink3180.xml"/><Relationship Id="rId481" Type="http://schemas.openxmlformats.org/officeDocument/2006/relationships/customXml" Target="../ink/ink3298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106.xml"/><Relationship Id="rId537" Type="http://schemas.openxmlformats.org/officeDocument/2006/relationships/customXml" Target="../ink/ink3326.xml"/><Relationship Id="rId579" Type="http://schemas.openxmlformats.org/officeDocument/2006/relationships/customXml" Target="../ink/ink3348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065.xml"/><Relationship Id="rId176" Type="http://schemas.openxmlformats.org/officeDocument/2006/relationships/customXml" Target="../ink/ink3127.xml"/><Relationship Id="rId341" Type="http://schemas.openxmlformats.org/officeDocument/2006/relationships/customXml" Target="../ink/ink3228.xml"/><Relationship Id="rId383" Type="http://schemas.openxmlformats.org/officeDocument/2006/relationships/customXml" Target="../ink/ink3249.xml"/><Relationship Id="rId439" Type="http://schemas.openxmlformats.org/officeDocument/2006/relationships/customXml" Target="../ink/ink3277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464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485.xml"/><Relationship Id="rId38" Type="http://schemas.openxmlformats.org/officeDocument/2006/relationships/customXml" Target="../ink/ink3043.xml"/><Relationship Id="rId103" Type="http://schemas.openxmlformats.org/officeDocument/2006/relationships/customXml" Target="../ink/ink3088.xml"/><Relationship Id="rId310" Type="http://schemas.openxmlformats.org/officeDocument/2006/relationships/customXml" Target="../ink/ink3204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415.xml"/><Relationship Id="rId755" Type="http://schemas.openxmlformats.org/officeDocument/2006/relationships/customXml" Target="../ink/ink3436.xml"/><Relationship Id="rId797" Type="http://schemas.openxmlformats.org/officeDocument/2006/relationships/customXml" Target="../ink/ink3457.xml"/><Relationship Id="rId91" Type="http://schemas.openxmlformats.org/officeDocument/2006/relationships/customXml" Target="../ink/ink3076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366.xml"/><Relationship Id="rId822" Type="http://schemas.openxmlformats.org/officeDocument/2006/relationships/image" Target="../media/image376.png"/><Relationship Id="rId212" Type="http://schemas.openxmlformats.org/officeDocument/2006/relationships/customXml" Target="../ink/ink3149.xml"/><Relationship Id="rId254" Type="http://schemas.openxmlformats.org/officeDocument/2006/relationships/customXml" Target="../ink/ink3170.xml"/><Relationship Id="rId657" Type="http://schemas.openxmlformats.org/officeDocument/2006/relationships/customXml" Target="../ink/ink3387.xml"/><Relationship Id="rId699" Type="http://schemas.openxmlformats.org/officeDocument/2006/relationships/customXml" Target="../ink/ink3408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096.xml"/><Relationship Id="rId296" Type="http://schemas.openxmlformats.org/officeDocument/2006/relationships/customXml" Target="../ink/ink3191.xml"/><Relationship Id="rId461" Type="http://schemas.openxmlformats.org/officeDocument/2006/relationships/customXml" Target="../ink/ink3288.xml"/><Relationship Id="rId517" Type="http://schemas.openxmlformats.org/officeDocument/2006/relationships/customXml" Target="../ink/ink3316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54.xml"/><Relationship Id="rId156" Type="http://schemas.openxmlformats.org/officeDocument/2006/relationships/customXml" Target="../ink/ink3117.xml"/><Relationship Id="rId198" Type="http://schemas.openxmlformats.org/officeDocument/2006/relationships/customXml" Target="../ink/ink3142.xml"/><Relationship Id="rId321" Type="http://schemas.openxmlformats.org/officeDocument/2006/relationships/customXml" Target="../ink/ink3215.xml"/><Relationship Id="rId363" Type="http://schemas.openxmlformats.org/officeDocument/2006/relationships/customXml" Target="../ink/ink3239.xml"/><Relationship Id="rId419" Type="http://schemas.openxmlformats.org/officeDocument/2006/relationships/customXml" Target="../ink/ink3267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475.xml"/><Relationship Id="rId18" Type="http://schemas.openxmlformats.org/officeDocument/2006/relationships/customXml" Target="../ink/ink3033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426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222.xml"/><Relationship Id="rId374" Type="http://schemas.openxmlformats.org/officeDocument/2006/relationships/image" Target="../media/image153.png"/><Relationship Id="rId581" Type="http://schemas.openxmlformats.org/officeDocument/2006/relationships/customXml" Target="../ink/ink3349.xml"/><Relationship Id="rId777" Type="http://schemas.openxmlformats.org/officeDocument/2006/relationships/customXml" Target="../ink/ink3447.xml"/><Relationship Id="rId71" Type="http://schemas.openxmlformats.org/officeDocument/2006/relationships/image" Target="../media/image35.png"/><Relationship Id="rId234" Type="http://schemas.openxmlformats.org/officeDocument/2006/relationships/customXml" Target="../ink/ink3160.xml"/><Relationship Id="rId637" Type="http://schemas.openxmlformats.org/officeDocument/2006/relationships/customXml" Target="../ink/ink3377.xml"/><Relationship Id="rId679" Type="http://schemas.openxmlformats.org/officeDocument/2006/relationships/customXml" Target="../ink/ink3398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025.xml"/><Relationship Id="rId29" Type="http://schemas.openxmlformats.org/officeDocument/2006/relationships/image" Target="../media/image14.png"/><Relationship Id="rId276" Type="http://schemas.openxmlformats.org/officeDocument/2006/relationships/customXml" Target="../ink/ink3181.xml"/><Relationship Id="rId441" Type="http://schemas.openxmlformats.org/officeDocument/2006/relationships/customXml" Target="../ink/ink3278.xml"/><Relationship Id="rId483" Type="http://schemas.openxmlformats.org/officeDocument/2006/relationships/customXml" Target="../ink/ink3299.xml"/><Relationship Id="rId539" Type="http://schemas.openxmlformats.org/officeDocument/2006/relationships/customXml" Target="../ink/ink3327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044.xml"/><Relationship Id="rId136" Type="http://schemas.openxmlformats.org/officeDocument/2006/relationships/customXml" Target="../ink/ink3107.xml"/><Relationship Id="rId178" Type="http://schemas.openxmlformats.org/officeDocument/2006/relationships/customXml" Target="../ink/ink3128.xml"/><Relationship Id="rId301" Type="http://schemas.openxmlformats.org/officeDocument/2006/relationships/customXml" Target="../ink/ink3195.xml"/><Relationship Id="rId343" Type="http://schemas.openxmlformats.org/officeDocument/2006/relationships/customXml" Target="../ink/ink3229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067.xml"/><Relationship Id="rId203" Type="http://schemas.openxmlformats.org/officeDocument/2006/relationships/image" Target="../media/image82.png"/><Relationship Id="rId385" Type="http://schemas.openxmlformats.org/officeDocument/2006/relationships/customXml" Target="../ink/ink3250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465.xml"/><Relationship Id="rId855" Type="http://schemas.openxmlformats.org/officeDocument/2006/relationships/customXml" Target="../ink/ink3486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416.xml"/><Relationship Id="rId105" Type="http://schemas.openxmlformats.org/officeDocument/2006/relationships/customXml" Target="../ink/ink3090.xml"/><Relationship Id="rId147" Type="http://schemas.openxmlformats.org/officeDocument/2006/relationships/image" Target="../media/image58.png"/><Relationship Id="rId312" Type="http://schemas.openxmlformats.org/officeDocument/2006/relationships/customXml" Target="../ink/ink3206.xml"/><Relationship Id="rId354" Type="http://schemas.openxmlformats.org/officeDocument/2006/relationships/image" Target="../media/image143.png"/><Relationship Id="rId757" Type="http://schemas.openxmlformats.org/officeDocument/2006/relationships/customXml" Target="../ink/ink3437.xml"/><Relationship Id="rId799" Type="http://schemas.openxmlformats.org/officeDocument/2006/relationships/customXml" Target="../ink/ink3458.xml"/><Relationship Id="rId51" Type="http://schemas.openxmlformats.org/officeDocument/2006/relationships/image" Target="../media/image25.png"/><Relationship Id="rId93" Type="http://schemas.openxmlformats.org/officeDocument/2006/relationships/customXml" Target="../ink/ink3078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367.xml"/><Relationship Id="rId659" Type="http://schemas.openxmlformats.org/officeDocument/2006/relationships/customXml" Target="../ink/ink3388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150.xml"/><Relationship Id="rId256" Type="http://schemas.openxmlformats.org/officeDocument/2006/relationships/customXml" Target="../ink/ink3171.xml"/><Relationship Id="rId298" Type="http://schemas.openxmlformats.org/officeDocument/2006/relationships/customXml" Target="../ink/ink3192.xml"/><Relationship Id="rId421" Type="http://schemas.openxmlformats.org/officeDocument/2006/relationships/customXml" Target="../ink/ink3268.xml"/><Relationship Id="rId463" Type="http://schemas.openxmlformats.org/officeDocument/2006/relationships/customXml" Target="../ink/ink3289.xml"/><Relationship Id="rId519" Type="http://schemas.openxmlformats.org/officeDocument/2006/relationships/customXml" Target="../ink/ink3317.xml"/><Relationship Id="rId670" Type="http://schemas.openxmlformats.org/officeDocument/2006/relationships/image" Target="../media/image300.png"/><Relationship Id="rId116" Type="http://schemas.openxmlformats.org/officeDocument/2006/relationships/customXml" Target="../ink/ink3097.xml"/><Relationship Id="rId158" Type="http://schemas.openxmlformats.org/officeDocument/2006/relationships/customXml" Target="../ink/ink3118.xml"/><Relationship Id="rId323" Type="http://schemas.openxmlformats.org/officeDocument/2006/relationships/customXml" Target="../ink/ink3217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034.xml"/><Relationship Id="rId62" Type="http://schemas.openxmlformats.org/officeDocument/2006/relationships/customXml" Target="../ink/ink3055.xml"/><Relationship Id="rId365" Type="http://schemas.openxmlformats.org/officeDocument/2006/relationships/customXml" Target="../ink/ink3240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476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399.xml"/><Relationship Id="rId737" Type="http://schemas.openxmlformats.org/officeDocument/2006/relationships/customXml" Target="../ink/ink3427.xml"/><Relationship Id="rId779" Type="http://schemas.openxmlformats.org/officeDocument/2006/relationships/customXml" Target="../ink/ink3448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224.xml"/><Relationship Id="rId376" Type="http://schemas.openxmlformats.org/officeDocument/2006/relationships/image" Target="../media/image154.png"/><Relationship Id="rId541" Type="http://schemas.openxmlformats.org/officeDocument/2006/relationships/customXml" Target="../ink/ink3328.xml"/><Relationship Id="rId583" Type="http://schemas.openxmlformats.org/officeDocument/2006/relationships/customXml" Target="../ink/ink3350.xml"/><Relationship Id="rId639" Type="http://schemas.openxmlformats.org/officeDocument/2006/relationships/customXml" Target="../ink/ink3378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026.xml"/><Relationship Id="rId180" Type="http://schemas.openxmlformats.org/officeDocument/2006/relationships/customXml" Target="../ink/ink3130.xml"/><Relationship Id="rId236" Type="http://schemas.openxmlformats.org/officeDocument/2006/relationships/customXml" Target="../ink/ink3161.xml"/><Relationship Id="rId278" Type="http://schemas.openxmlformats.org/officeDocument/2006/relationships/customXml" Target="../ink/ink3182.xml"/><Relationship Id="rId401" Type="http://schemas.openxmlformats.org/officeDocument/2006/relationships/customXml" Target="../ink/ink3258.xml"/><Relationship Id="rId443" Type="http://schemas.openxmlformats.org/officeDocument/2006/relationships/customXml" Target="../ink/ink3279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197.xml"/><Relationship Id="rId485" Type="http://schemas.openxmlformats.org/officeDocument/2006/relationships/customXml" Target="../ink/ink3300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045.xml"/><Relationship Id="rId84" Type="http://schemas.openxmlformats.org/officeDocument/2006/relationships/customXml" Target="../ink/ink3069.xml"/><Relationship Id="rId138" Type="http://schemas.openxmlformats.org/officeDocument/2006/relationships/customXml" Target="../ink/ink3108.xml"/><Relationship Id="rId345" Type="http://schemas.openxmlformats.org/officeDocument/2006/relationships/customXml" Target="../ink/ink3230.xml"/><Relationship Id="rId387" Type="http://schemas.openxmlformats.org/officeDocument/2006/relationships/customXml" Target="../ink/ink3251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466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487.xml"/><Relationship Id="rId107" Type="http://schemas.openxmlformats.org/officeDocument/2006/relationships/customXml" Target="../ink/ink3092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389.xml"/><Relationship Id="rId717" Type="http://schemas.openxmlformats.org/officeDocument/2006/relationships/customXml" Target="../ink/ink3417.xml"/><Relationship Id="rId759" Type="http://schemas.openxmlformats.org/officeDocument/2006/relationships/customXml" Target="../ink/ink3438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208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318.xml"/><Relationship Id="rId563" Type="http://schemas.openxmlformats.org/officeDocument/2006/relationships/image" Target="../media/image247.png"/><Relationship Id="rId619" Type="http://schemas.openxmlformats.org/officeDocument/2006/relationships/customXml" Target="../ink/ink3368.xml"/><Relationship Id="rId770" Type="http://schemas.openxmlformats.org/officeDocument/2006/relationships/image" Target="../media/image3501.png"/><Relationship Id="rId95" Type="http://schemas.openxmlformats.org/officeDocument/2006/relationships/customXml" Target="../ink/ink3080.xml"/><Relationship Id="rId160" Type="http://schemas.openxmlformats.org/officeDocument/2006/relationships/customXml" Target="../ink/ink3119.xml"/><Relationship Id="rId216" Type="http://schemas.openxmlformats.org/officeDocument/2006/relationships/customXml" Target="../ink/ink3151.xml"/><Relationship Id="rId423" Type="http://schemas.openxmlformats.org/officeDocument/2006/relationships/customXml" Target="../ink/ink3269.xml"/><Relationship Id="rId826" Type="http://schemas.openxmlformats.org/officeDocument/2006/relationships/image" Target="../media/image378.png"/><Relationship Id="rId258" Type="http://schemas.openxmlformats.org/officeDocument/2006/relationships/customXml" Target="../ink/ink3172.xml"/><Relationship Id="rId465" Type="http://schemas.openxmlformats.org/officeDocument/2006/relationships/customXml" Target="../ink/ink3290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035.xml"/><Relationship Id="rId64" Type="http://schemas.openxmlformats.org/officeDocument/2006/relationships/customXml" Target="../ink/ink3056.xml"/><Relationship Id="rId118" Type="http://schemas.openxmlformats.org/officeDocument/2006/relationships/customXml" Target="../ink/ink3098.xml"/><Relationship Id="rId325" Type="http://schemas.openxmlformats.org/officeDocument/2006/relationships/customXml" Target="../ink/ink3218.xml"/><Relationship Id="rId367" Type="http://schemas.openxmlformats.org/officeDocument/2006/relationships/customXml" Target="../ink/ink3241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449.xml"/><Relationship Id="rId837" Type="http://schemas.openxmlformats.org/officeDocument/2006/relationships/customXml" Target="../ink/ink3477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379.xml"/><Relationship Id="rId683" Type="http://schemas.openxmlformats.org/officeDocument/2006/relationships/customXml" Target="../ink/ink3400.xml"/><Relationship Id="rId739" Type="http://schemas.openxmlformats.org/officeDocument/2006/relationships/customXml" Target="../ink/ink3428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183.xml"/><Relationship Id="rId336" Type="http://schemas.openxmlformats.org/officeDocument/2006/relationships/image" Target="../media/image134.png"/><Relationship Id="rId501" Type="http://schemas.openxmlformats.org/officeDocument/2006/relationships/customXml" Target="../ink/ink3308.xml"/><Relationship Id="rId543" Type="http://schemas.openxmlformats.org/officeDocument/2006/relationships/customXml" Target="../ink/ink3329.xml"/><Relationship Id="rId75" Type="http://schemas.openxmlformats.org/officeDocument/2006/relationships/image" Target="../media/image37.png"/><Relationship Id="rId140" Type="http://schemas.openxmlformats.org/officeDocument/2006/relationships/customXml" Target="../ink/ink3109.xml"/><Relationship Id="rId182" Type="http://schemas.openxmlformats.org/officeDocument/2006/relationships/customXml" Target="../ink/ink3132.xml"/><Relationship Id="rId378" Type="http://schemas.openxmlformats.org/officeDocument/2006/relationships/image" Target="../media/image155.png"/><Relationship Id="rId403" Type="http://schemas.openxmlformats.org/officeDocument/2006/relationships/customXml" Target="../ink/ink3259.xml"/><Relationship Id="rId585" Type="http://schemas.openxmlformats.org/officeDocument/2006/relationships/customXml" Target="../ink/ink3351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027.xml"/><Relationship Id="rId238" Type="http://schemas.openxmlformats.org/officeDocument/2006/relationships/customXml" Target="../ink/ink3162.xml"/><Relationship Id="rId445" Type="http://schemas.openxmlformats.org/officeDocument/2006/relationships/customXml" Target="../ink/ink3280.xml"/><Relationship Id="rId487" Type="http://schemas.openxmlformats.org/officeDocument/2006/relationships/customXml" Target="../ink/ink3301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199.xml"/><Relationship Id="rId347" Type="http://schemas.openxmlformats.org/officeDocument/2006/relationships/customXml" Target="../ink/ink3231.xml"/><Relationship Id="rId512" Type="http://schemas.openxmlformats.org/officeDocument/2006/relationships/image" Target="../media/image222.png"/><Relationship Id="rId44" Type="http://schemas.openxmlformats.org/officeDocument/2006/relationships/customXml" Target="../ink/ink3046.xml"/><Relationship Id="rId86" Type="http://schemas.openxmlformats.org/officeDocument/2006/relationships/customXml" Target="../ink/ink3071.xml"/><Relationship Id="rId151" Type="http://schemas.openxmlformats.org/officeDocument/2006/relationships/image" Target="../media/image60.png"/><Relationship Id="rId389" Type="http://schemas.openxmlformats.org/officeDocument/2006/relationships/customXml" Target="../ink/ink3252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439.xml"/><Relationship Id="rId817" Type="http://schemas.openxmlformats.org/officeDocument/2006/relationships/customXml" Target="../ink/ink3467.xml"/><Relationship Id="rId859" Type="http://schemas.openxmlformats.org/officeDocument/2006/relationships/customXml" Target="../ink/ink3488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369.xml"/><Relationship Id="rId663" Type="http://schemas.openxmlformats.org/officeDocument/2006/relationships/customXml" Target="../ink/ink3390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173.xml"/><Relationship Id="rId316" Type="http://schemas.openxmlformats.org/officeDocument/2006/relationships/customXml" Target="../ink/ink3210.xml"/><Relationship Id="rId523" Type="http://schemas.openxmlformats.org/officeDocument/2006/relationships/customXml" Target="../ink/ink3319.xml"/><Relationship Id="rId719" Type="http://schemas.openxmlformats.org/officeDocument/2006/relationships/customXml" Target="../ink/ink3418.xml"/><Relationship Id="rId55" Type="http://schemas.openxmlformats.org/officeDocument/2006/relationships/image" Target="../media/image27.png"/><Relationship Id="rId97" Type="http://schemas.openxmlformats.org/officeDocument/2006/relationships/customXml" Target="../ink/ink3082.xml"/><Relationship Id="rId120" Type="http://schemas.openxmlformats.org/officeDocument/2006/relationships/customXml" Target="../ink/ink3099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120.xml"/><Relationship Id="rId218" Type="http://schemas.openxmlformats.org/officeDocument/2006/relationships/customXml" Target="../ink/ink3152.xml"/><Relationship Id="rId425" Type="http://schemas.openxmlformats.org/officeDocument/2006/relationships/customXml" Target="../ink/ink3270.xml"/><Relationship Id="rId467" Type="http://schemas.openxmlformats.org/officeDocument/2006/relationships/customXml" Target="../ink/ink3291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036.xml"/><Relationship Id="rId66" Type="http://schemas.openxmlformats.org/officeDocument/2006/relationships/customXml" Target="../ink/ink3057.xml"/><Relationship Id="rId131" Type="http://schemas.openxmlformats.org/officeDocument/2006/relationships/image" Target="../media/image50.png"/><Relationship Id="rId327" Type="http://schemas.openxmlformats.org/officeDocument/2006/relationships/customXml" Target="../ink/ink3219.xml"/><Relationship Id="rId369" Type="http://schemas.openxmlformats.org/officeDocument/2006/relationships/customXml" Target="../ink/ink3242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429.xml"/><Relationship Id="rId783" Type="http://schemas.openxmlformats.org/officeDocument/2006/relationships/customXml" Target="../ink/ink3450.xml"/><Relationship Id="rId839" Type="http://schemas.openxmlformats.org/officeDocument/2006/relationships/customXml" Target="../ink/ink3478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9.xml"/><Relationship Id="rId643" Type="http://schemas.openxmlformats.org/officeDocument/2006/relationships/customXml" Target="../ink/ink3380.xml"/><Relationship Id="rId240" Type="http://schemas.openxmlformats.org/officeDocument/2006/relationships/customXml" Target="../ink/ink3163.xml"/><Relationship Id="rId478" Type="http://schemas.openxmlformats.org/officeDocument/2006/relationships/image" Target="../media/image205.png"/><Relationship Id="rId685" Type="http://schemas.openxmlformats.org/officeDocument/2006/relationships/customXml" Target="../ink/ink3401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085.xml"/><Relationship Id="rId282" Type="http://schemas.openxmlformats.org/officeDocument/2006/relationships/customXml" Target="../ink/ink3184.xml"/><Relationship Id="rId338" Type="http://schemas.openxmlformats.org/officeDocument/2006/relationships/image" Target="../media/image135.png"/><Relationship Id="rId503" Type="http://schemas.openxmlformats.org/officeDocument/2006/relationships/customXml" Target="../ink/ink3309.xml"/><Relationship Id="rId545" Type="http://schemas.openxmlformats.org/officeDocument/2006/relationships/customXml" Target="../ink/ink3330.xml"/><Relationship Id="rId587" Type="http://schemas.openxmlformats.org/officeDocument/2006/relationships/customXml" Target="../ink/ink3352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028.xml"/><Relationship Id="rId142" Type="http://schemas.openxmlformats.org/officeDocument/2006/relationships/customXml" Target="../ink/ink3110.xml"/><Relationship Id="rId184" Type="http://schemas.openxmlformats.org/officeDocument/2006/relationships/customXml" Target="../ink/ink3134.xml"/><Relationship Id="rId391" Type="http://schemas.openxmlformats.org/officeDocument/2006/relationships/customXml" Target="../ink/ink3253.xml"/><Relationship Id="rId405" Type="http://schemas.openxmlformats.org/officeDocument/2006/relationships/customXml" Target="../ink/ink3260.xml"/><Relationship Id="rId447" Type="http://schemas.openxmlformats.org/officeDocument/2006/relationships/customXml" Target="../ink/ink3281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302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489.xml"/><Relationship Id="rId46" Type="http://schemas.openxmlformats.org/officeDocument/2006/relationships/customXml" Target="../ink/ink3047.xml"/><Relationship Id="rId293" Type="http://schemas.openxmlformats.org/officeDocument/2006/relationships/image" Target="../media/image127.png"/><Relationship Id="rId307" Type="http://schemas.openxmlformats.org/officeDocument/2006/relationships/customXml" Target="../ink/ink3201.xml"/><Relationship Id="rId349" Type="http://schemas.openxmlformats.org/officeDocument/2006/relationships/customXml" Target="../ink/ink3232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419.xml"/><Relationship Id="rId763" Type="http://schemas.openxmlformats.org/officeDocument/2006/relationships/customXml" Target="../ink/ink3440.xml"/><Relationship Id="rId88" Type="http://schemas.openxmlformats.org/officeDocument/2006/relationships/customXml" Target="../ink/ink3073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468.xml"/><Relationship Id="rId220" Type="http://schemas.openxmlformats.org/officeDocument/2006/relationships/customXml" Target="../ink/ink3153.xml"/><Relationship Id="rId458" Type="http://schemas.openxmlformats.org/officeDocument/2006/relationships/image" Target="../media/image195.png"/><Relationship Id="rId623" Type="http://schemas.openxmlformats.org/officeDocument/2006/relationships/customXml" Target="../ink/ink3370.xml"/><Relationship Id="rId665" Type="http://schemas.openxmlformats.org/officeDocument/2006/relationships/customXml" Target="../ink/ink3391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174.xml"/><Relationship Id="rId318" Type="http://schemas.openxmlformats.org/officeDocument/2006/relationships/customXml" Target="../ink/ink3212.xml"/><Relationship Id="rId525" Type="http://schemas.openxmlformats.org/officeDocument/2006/relationships/customXml" Target="../ink/ink3320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084.xml"/><Relationship Id="rId122" Type="http://schemas.openxmlformats.org/officeDocument/2006/relationships/customXml" Target="../ink/ink3100.xml"/><Relationship Id="rId164" Type="http://schemas.openxmlformats.org/officeDocument/2006/relationships/customXml" Target="../ink/ink3121.xml"/><Relationship Id="rId371" Type="http://schemas.openxmlformats.org/officeDocument/2006/relationships/customXml" Target="../ink/ink3243.xml"/><Relationship Id="rId774" Type="http://schemas.openxmlformats.org/officeDocument/2006/relationships/image" Target="../media/image352.png"/><Relationship Id="rId427" Type="http://schemas.openxmlformats.org/officeDocument/2006/relationships/customXml" Target="../ink/ink3271.xml"/><Relationship Id="rId469" Type="http://schemas.openxmlformats.org/officeDocument/2006/relationships/customXml" Target="../ink/ink3292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479.xml"/><Relationship Id="rId26" Type="http://schemas.openxmlformats.org/officeDocument/2006/relationships/customXml" Target="../ink/ink3037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220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409.xml"/><Relationship Id="rId68" Type="http://schemas.openxmlformats.org/officeDocument/2006/relationships/customXml" Target="../ink/ink3058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430.xml"/><Relationship Id="rId785" Type="http://schemas.openxmlformats.org/officeDocument/2006/relationships/customXml" Target="../ink/ink3451.xml"/><Relationship Id="rId200" Type="http://schemas.openxmlformats.org/officeDocument/2006/relationships/customXml" Target="../ink/ink3143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0.xml"/><Relationship Id="rId645" Type="http://schemas.openxmlformats.org/officeDocument/2006/relationships/customXml" Target="../ink/ink3381.xml"/><Relationship Id="rId687" Type="http://schemas.openxmlformats.org/officeDocument/2006/relationships/customXml" Target="../ink/ink3402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164.xml"/><Relationship Id="rId284" Type="http://schemas.openxmlformats.org/officeDocument/2006/relationships/customXml" Target="../ink/ink3185.xml"/><Relationship Id="rId491" Type="http://schemas.openxmlformats.org/officeDocument/2006/relationships/customXml" Target="../ink/ink3303.xml"/><Relationship Id="rId505" Type="http://schemas.openxmlformats.org/officeDocument/2006/relationships/customXml" Target="../ink/ink3310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064.xml"/><Relationship Id="rId102" Type="http://schemas.openxmlformats.org/officeDocument/2006/relationships/customXml" Target="../ink/ink3087.xml"/><Relationship Id="rId144" Type="http://schemas.openxmlformats.org/officeDocument/2006/relationships/customXml" Target="../ink/ink3111.xml"/><Relationship Id="rId547" Type="http://schemas.openxmlformats.org/officeDocument/2006/relationships/customXml" Target="../ink/ink3331.xml"/><Relationship Id="rId589" Type="http://schemas.openxmlformats.org/officeDocument/2006/relationships/customXml" Target="../ink/ink3353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075.xml"/><Relationship Id="rId186" Type="http://schemas.openxmlformats.org/officeDocument/2006/relationships/customXml" Target="../ink/ink3136.xml"/><Relationship Id="rId351" Type="http://schemas.openxmlformats.org/officeDocument/2006/relationships/customXml" Target="../ink/ink3233.xml"/><Relationship Id="rId393" Type="http://schemas.openxmlformats.org/officeDocument/2006/relationships/customXml" Target="../ink/ink3254.xml"/><Relationship Id="rId407" Type="http://schemas.openxmlformats.org/officeDocument/2006/relationships/customXml" Target="../ink/ink3261.xml"/><Relationship Id="rId449" Type="http://schemas.openxmlformats.org/officeDocument/2006/relationships/customXml" Target="../ink/ink3282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469.xml"/><Relationship Id="rId863" Type="http://schemas.openxmlformats.org/officeDocument/2006/relationships/customXml" Target="../ink/ink3490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203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048.xml"/><Relationship Id="rId113" Type="http://schemas.openxmlformats.org/officeDocument/2006/relationships/image" Target="../media/image41.png"/><Relationship Id="rId320" Type="http://schemas.openxmlformats.org/officeDocument/2006/relationships/customXml" Target="../ink/ink3214.xml"/><Relationship Id="rId558" Type="http://schemas.openxmlformats.org/officeDocument/2006/relationships/customXml" Target="../ink/ink3337.xml"/><Relationship Id="rId723" Type="http://schemas.openxmlformats.org/officeDocument/2006/relationships/customXml" Target="../ink/ink3420.xml"/><Relationship Id="rId765" Type="http://schemas.openxmlformats.org/officeDocument/2006/relationships/customXml" Target="../ink/ink3441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371.xml"/><Relationship Id="rId832" Type="http://schemas.openxmlformats.org/officeDocument/2006/relationships/image" Target="../media/image381.png"/><Relationship Id="rId222" Type="http://schemas.openxmlformats.org/officeDocument/2006/relationships/customXml" Target="../ink/ink3154.xml"/><Relationship Id="rId264" Type="http://schemas.openxmlformats.org/officeDocument/2006/relationships/customXml" Target="../ink/ink3175.xml"/><Relationship Id="rId471" Type="http://schemas.openxmlformats.org/officeDocument/2006/relationships/customXml" Target="../ink/ink3293.xml"/><Relationship Id="rId667" Type="http://schemas.openxmlformats.org/officeDocument/2006/relationships/customXml" Target="../ink/ink3392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101.xml"/><Relationship Id="rId527" Type="http://schemas.openxmlformats.org/officeDocument/2006/relationships/customXml" Target="../ink/ink3321.xml"/><Relationship Id="rId569" Type="http://schemas.openxmlformats.org/officeDocument/2006/relationships/customXml" Target="../ink/ink3343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059.xml"/><Relationship Id="rId166" Type="http://schemas.openxmlformats.org/officeDocument/2006/relationships/customXml" Target="../ink/ink3122.xml"/><Relationship Id="rId331" Type="http://schemas.openxmlformats.org/officeDocument/2006/relationships/customXml" Target="../ink/ink3221.xml"/><Relationship Id="rId373" Type="http://schemas.openxmlformats.org/officeDocument/2006/relationships/customXml" Target="../ink/ink3244.xml"/><Relationship Id="rId429" Type="http://schemas.openxmlformats.org/officeDocument/2006/relationships/customXml" Target="../ink/ink3272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459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480.xml"/><Relationship Id="rId28" Type="http://schemas.openxmlformats.org/officeDocument/2006/relationships/customXml" Target="../ink/ink3038.xml"/><Relationship Id="rId275" Type="http://schemas.openxmlformats.org/officeDocument/2006/relationships/image" Target="../media/image118.png"/><Relationship Id="rId300" Type="http://schemas.openxmlformats.org/officeDocument/2006/relationships/customXml" Target="../ink/ink3194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410.xml"/><Relationship Id="rId745" Type="http://schemas.openxmlformats.org/officeDocument/2006/relationships/customXml" Target="../ink/ink3431.xml"/><Relationship Id="rId81" Type="http://schemas.openxmlformats.org/officeDocument/2006/relationships/customXml" Target="../ink/ink3066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54.xml"/><Relationship Id="rId605" Type="http://schemas.openxmlformats.org/officeDocument/2006/relationships/customXml" Target="../ink/ink3361.xml"/><Relationship Id="rId787" Type="http://schemas.openxmlformats.org/officeDocument/2006/relationships/customXml" Target="../ink/ink3452.xml"/><Relationship Id="rId812" Type="http://schemas.openxmlformats.org/officeDocument/2006/relationships/image" Target="../media/image371.png"/><Relationship Id="rId202" Type="http://schemas.openxmlformats.org/officeDocument/2006/relationships/customXml" Target="../ink/ink3144.xml"/><Relationship Id="rId244" Type="http://schemas.openxmlformats.org/officeDocument/2006/relationships/customXml" Target="../ink/ink3165.xml"/><Relationship Id="rId647" Type="http://schemas.openxmlformats.org/officeDocument/2006/relationships/customXml" Target="../ink/ink3382.xml"/><Relationship Id="rId689" Type="http://schemas.openxmlformats.org/officeDocument/2006/relationships/customXml" Target="../ink/ink3403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186.xml"/><Relationship Id="rId451" Type="http://schemas.openxmlformats.org/officeDocument/2006/relationships/customXml" Target="../ink/ink3283.xml"/><Relationship Id="rId493" Type="http://schemas.openxmlformats.org/officeDocument/2006/relationships/customXml" Target="../ink/ink3304.xml"/><Relationship Id="rId507" Type="http://schemas.openxmlformats.org/officeDocument/2006/relationships/customXml" Target="../ink/ink3311.xml"/><Relationship Id="rId549" Type="http://schemas.openxmlformats.org/officeDocument/2006/relationships/customXml" Target="../ink/ink3332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049.xml"/><Relationship Id="rId104" Type="http://schemas.openxmlformats.org/officeDocument/2006/relationships/customXml" Target="../ink/ink3089.xml"/><Relationship Id="rId146" Type="http://schemas.openxmlformats.org/officeDocument/2006/relationships/customXml" Target="../ink/ink3112.xml"/><Relationship Id="rId188" Type="http://schemas.openxmlformats.org/officeDocument/2006/relationships/customXml" Target="../ink/ink3137.xml"/><Relationship Id="rId311" Type="http://schemas.openxmlformats.org/officeDocument/2006/relationships/customXml" Target="../ink/ink3205.xml"/><Relationship Id="rId353" Type="http://schemas.openxmlformats.org/officeDocument/2006/relationships/customXml" Target="../ink/ink3234.xml"/><Relationship Id="rId395" Type="http://schemas.openxmlformats.org/officeDocument/2006/relationships/customXml" Target="../ink/ink3255.xml"/><Relationship Id="rId409" Type="http://schemas.openxmlformats.org/officeDocument/2006/relationships/customXml" Target="../ink/ink3262.xml"/><Relationship Id="rId560" Type="http://schemas.openxmlformats.org/officeDocument/2006/relationships/customXml" Target="../ink/ink3338.xml"/><Relationship Id="rId798" Type="http://schemas.openxmlformats.org/officeDocument/2006/relationships/image" Target="../media/image364.png"/><Relationship Id="rId92" Type="http://schemas.openxmlformats.org/officeDocument/2006/relationships/customXml" Target="../ink/ink3077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470.xml"/><Relationship Id="rId865" Type="http://schemas.openxmlformats.org/officeDocument/2006/relationships/customXml" Target="../ink/ink3491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421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216.xml"/><Relationship Id="rId364" Type="http://schemas.openxmlformats.org/officeDocument/2006/relationships/image" Target="../media/image148.png"/><Relationship Id="rId767" Type="http://schemas.openxmlformats.org/officeDocument/2006/relationships/customXml" Target="../ink/ink3442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344.xml"/><Relationship Id="rId627" Type="http://schemas.openxmlformats.org/officeDocument/2006/relationships/customXml" Target="../ink/ink3372.xml"/><Relationship Id="rId669" Type="http://schemas.openxmlformats.org/officeDocument/2006/relationships/customXml" Target="../ink/ink3393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155.xml"/><Relationship Id="rId266" Type="http://schemas.openxmlformats.org/officeDocument/2006/relationships/customXml" Target="../ink/ink3176.xml"/><Relationship Id="rId431" Type="http://schemas.openxmlformats.org/officeDocument/2006/relationships/customXml" Target="../ink/ink3273.xml"/><Relationship Id="rId473" Type="http://schemas.openxmlformats.org/officeDocument/2006/relationships/customXml" Target="../ink/ink3294.xml"/><Relationship Id="rId529" Type="http://schemas.openxmlformats.org/officeDocument/2006/relationships/customXml" Target="../ink/ink3322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039.xml"/><Relationship Id="rId126" Type="http://schemas.openxmlformats.org/officeDocument/2006/relationships/customXml" Target="../ink/ink3102.xml"/><Relationship Id="rId168" Type="http://schemas.openxmlformats.org/officeDocument/2006/relationships/customXml" Target="../ink/ink3123.xml"/><Relationship Id="rId333" Type="http://schemas.openxmlformats.org/officeDocument/2006/relationships/customXml" Target="../ink/ink3223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060.xml"/><Relationship Id="rId375" Type="http://schemas.openxmlformats.org/officeDocument/2006/relationships/customXml" Target="../ink/ink3245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460.xml"/><Relationship Id="rId845" Type="http://schemas.openxmlformats.org/officeDocument/2006/relationships/customXml" Target="../ink/ink3481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411.xml"/><Relationship Id="rId137" Type="http://schemas.openxmlformats.org/officeDocument/2006/relationships/image" Target="../media/image53.png"/><Relationship Id="rId302" Type="http://schemas.openxmlformats.org/officeDocument/2006/relationships/customXml" Target="../ink/ink3196.xml"/><Relationship Id="rId344" Type="http://schemas.openxmlformats.org/officeDocument/2006/relationships/image" Target="../media/image138.png"/><Relationship Id="rId691" Type="http://schemas.openxmlformats.org/officeDocument/2006/relationships/customXml" Target="../ink/ink3404.xml"/><Relationship Id="rId747" Type="http://schemas.openxmlformats.org/officeDocument/2006/relationships/customXml" Target="../ink/ink3432.xml"/><Relationship Id="rId789" Type="http://schemas.openxmlformats.org/officeDocument/2006/relationships/customXml" Target="../ink/ink3453.xml"/><Relationship Id="rId41" Type="http://schemas.openxmlformats.org/officeDocument/2006/relationships/image" Target="../media/image20.png"/><Relationship Id="rId83" Type="http://schemas.openxmlformats.org/officeDocument/2006/relationships/customXml" Target="../ink/ink3068.xml"/><Relationship Id="rId179" Type="http://schemas.openxmlformats.org/officeDocument/2006/relationships/customXml" Target="../ink/ink3129.xml"/><Relationship Id="rId386" Type="http://schemas.openxmlformats.org/officeDocument/2006/relationships/image" Target="../media/image159.png"/><Relationship Id="rId551" Type="http://schemas.openxmlformats.org/officeDocument/2006/relationships/customXml" Target="../ink/ink3333.xml"/><Relationship Id="rId593" Type="http://schemas.openxmlformats.org/officeDocument/2006/relationships/customXml" Target="../ink/ink3355.xml"/><Relationship Id="rId607" Type="http://schemas.openxmlformats.org/officeDocument/2006/relationships/customXml" Target="../ink/ink3362.xml"/><Relationship Id="rId649" Type="http://schemas.openxmlformats.org/officeDocument/2006/relationships/customXml" Target="../ink/ink3383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138.xml"/><Relationship Id="rId204" Type="http://schemas.openxmlformats.org/officeDocument/2006/relationships/customXml" Target="../ink/ink3145.xml"/><Relationship Id="rId246" Type="http://schemas.openxmlformats.org/officeDocument/2006/relationships/customXml" Target="../ink/ink3166.xml"/><Relationship Id="rId288" Type="http://schemas.openxmlformats.org/officeDocument/2006/relationships/customXml" Target="../ink/ink3187.xml"/><Relationship Id="rId411" Type="http://schemas.openxmlformats.org/officeDocument/2006/relationships/customXml" Target="../ink/ink3263.xml"/><Relationship Id="rId453" Type="http://schemas.openxmlformats.org/officeDocument/2006/relationships/customXml" Target="../ink/ink3284.xml"/><Relationship Id="rId509" Type="http://schemas.openxmlformats.org/officeDocument/2006/relationships/customXml" Target="../ink/ink3312.xml"/><Relationship Id="rId660" Type="http://schemas.openxmlformats.org/officeDocument/2006/relationships/image" Target="../media/image2951.png"/><Relationship Id="rId106" Type="http://schemas.openxmlformats.org/officeDocument/2006/relationships/customXml" Target="../ink/ink3091.xml"/><Relationship Id="rId313" Type="http://schemas.openxmlformats.org/officeDocument/2006/relationships/customXml" Target="../ink/ink3207.xml"/><Relationship Id="rId495" Type="http://schemas.openxmlformats.org/officeDocument/2006/relationships/customXml" Target="../ink/ink3305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029.xml"/><Relationship Id="rId52" Type="http://schemas.openxmlformats.org/officeDocument/2006/relationships/customXml" Target="../ink/ink3050.xml"/><Relationship Id="rId94" Type="http://schemas.openxmlformats.org/officeDocument/2006/relationships/customXml" Target="../ink/ink3079.xml"/><Relationship Id="rId148" Type="http://schemas.openxmlformats.org/officeDocument/2006/relationships/customXml" Target="../ink/ink3113.xml"/><Relationship Id="rId355" Type="http://schemas.openxmlformats.org/officeDocument/2006/relationships/customXml" Target="../ink/ink3235.xml"/><Relationship Id="rId397" Type="http://schemas.openxmlformats.org/officeDocument/2006/relationships/customXml" Target="../ink/ink3256.xml"/><Relationship Id="rId520" Type="http://schemas.openxmlformats.org/officeDocument/2006/relationships/image" Target="../media/image226.png"/><Relationship Id="rId562" Type="http://schemas.openxmlformats.org/officeDocument/2006/relationships/customXml" Target="../ink/ink3339.xml"/><Relationship Id="rId618" Type="http://schemas.openxmlformats.org/officeDocument/2006/relationships/image" Target="../media/image274.png"/><Relationship Id="rId825" Type="http://schemas.openxmlformats.org/officeDocument/2006/relationships/customXml" Target="../ink/ink3471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193.xml"/><Relationship Id="rId727" Type="http://schemas.openxmlformats.org/officeDocument/2006/relationships/customXml" Target="../ink/ink3422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345.xml"/><Relationship Id="rId780" Type="http://schemas.openxmlformats.org/officeDocument/2006/relationships/image" Target="../media/image355.png"/><Relationship Id="rId226" Type="http://schemas.openxmlformats.org/officeDocument/2006/relationships/customXml" Target="../ink/ink3156.xml"/><Relationship Id="rId433" Type="http://schemas.openxmlformats.org/officeDocument/2006/relationships/customXml" Target="../ink/ink3274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061.xml"/><Relationship Id="rId377" Type="http://schemas.openxmlformats.org/officeDocument/2006/relationships/customXml" Target="../ink/ink3246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461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454.xml"/><Relationship Id="rId444" Type="http://schemas.openxmlformats.org/officeDocument/2006/relationships/image" Target="../media/image188.png"/><Relationship Id="rId651" Type="http://schemas.openxmlformats.org/officeDocument/2006/relationships/customXml" Target="../ink/ink3384.xml"/><Relationship Id="rId749" Type="http://schemas.openxmlformats.org/officeDocument/2006/relationships/customXml" Target="../ink/ink3433.xml"/><Relationship Id="rId290" Type="http://schemas.openxmlformats.org/officeDocument/2006/relationships/customXml" Target="../ink/ink3188.xml"/><Relationship Id="rId304" Type="http://schemas.openxmlformats.org/officeDocument/2006/relationships/customXml" Target="../ink/ink3198.xml"/><Relationship Id="rId388" Type="http://schemas.openxmlformats.org/officeDocument/2006/relationships/image" Target="../media/image160.png"/><Relationship Id="rId511" Type="http://schemas.openxmlformats.org/officeDocument/2006/relationships/customXml" Target="../ink/ink3313.xml"/><Relationship Id="rId609" Type="http://schemas.openxmlformats.org/officeDocument/2006/relationships/customXml" Target="../ink/ink3363.xml"/><Relationship Id="rId85" Type="http://schemas.openxmlformats.org/officeDocument/2006/relationships/customXml" Target="../ink/ink3070.xml"/><Relationship Id="rId150" Type="http://schemas.openxmlformats.org/officeDocument/2006/relationships/customXml" Target="../ink/ink3114.xml"/><Relationship Id="rId595" Type="http://schemas.openxmlformats.org/officeDocument/2006/relationships/customXml" Target="../ink/ink3356.xml"/><Relationship Id="rId816" Type="http://schemas.openxmlformats.org/officeDocument/2006/relationships/image" Target="../media/image373.png"/><Relationship Id="rId248" Type="http://schemas.openxmlformats.org/officeDocument/2006/relationships/customXml" Target="../ink/ink3167.xml"/><Relationship Id="rId455" Type="http://schemas.openxmlformats.org/officeDocument/2006/relationships/customXml" Target="../ink/ink3285.xml"/><Relationship Id="rId662" Type="http://schemas.openxmlformats.org/officeDocument/2006/relationships/image" Target="../media/image2961.png"/><Relationship Id="rId12" Type="http://schemas.openxmlformats.org/officeDocument/2006/relationships/customXml" Target="../ink/ink3030.xml"/><Relationship Id="rId108" Type="http://schemas.openxmlformats.org/officeDocument/2006/relationships/customXml" Target="../ink/ink3093.xml"/><Relationship Id="rId315" Type="http://schemas.openxmlformats.org/officeDocument/2006/relationships/customXml" Target="../ink/ink3209.xml"/><Relationship Id="rId522" Type="http://schemas.openxmlformats.org/officeDocument/2006/relationships/image" Target="../media/image227.png"/><Relationship Id="rId96" Type="http://schemas.openxmlformats.org/officeDocument/2006/relationships/customXml" Target="../ink/ink3081.xml"/><Relationship Id="rId161" Type="http://schemas.openxmlformats.org/officeDocument/2006/relationships/image" Target="../media/image65.png"/><Relationship Id="rId399" Type="http://schemas.openxmlformats.org/officeDocument/2006/relationships/customXml" Target="../ink/ink3257.xml"/><Relationship Id="rId827" Type="http://schemas.openxmlformats.org/officeDocument/2006/relationships/customXml" Target="../ink/ink3472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395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324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125.xml"/><Relationship Id="rId477" Type="http://schemas.openxmlformats.org/officeDocument/2006/relationships/customXml" Target="../ink/ink3296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22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1.png"/><Relationship Id="rId13" Type="http://schemas.openxmlformats.org/officeDocument/2006/relationships/customXml" Target="../ink/ink3497.xml"/><Relationship Id="rId18" Type="http://schemas.openxmlformats.org/officeDocument/2006/relationships/image" Target="../media/image416.png"/><Relationship Id="rId26" Type="http://schemas.openxmlformats.org/officeDocument/2006/relationships/image" Target="../media/image810.png"/><Relationship Id="rId3" Type="http://schemas.openxmlformats.org/officeDocument/2006/relationships/customXml" Target="../ink/ink3492.xml"/><Relationship Id="rId21" Type="http://schemas.openxmlformats.org/officeDocument/2006/relationships/customXml" Target="../ink/ink3501.xml"/><Relationship Id="rId7" Type="http://schemas.openxmlformats.org/officeDocument/2006/relationships/customXml" Target="../ink/ink3494.xml"/><Relationship Id="rId12" Type="http://schemas.openxmlformats.org/officeDocument/2006/relationships/image" Target="../media/image413.png"/><Relationship Id="rId17" Type="http://schemas.openxmlformats.org/officeDocument/2006/relationships/customXml" Target="../ink/ink3499.xml"/><Relationship Id="rId25" Type="http://schemas.openxmlformats.org/officeDocument/2006/relationships/customXml" Target="../ink/ink3503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15.png"/><Relationship Id="rId20" Type="http://schemas.openxmlformats.org/officeDocument/2006/relationships/image" Target="../media/image417.png"/><Relationship Id="rId29" Type="http://schemas.openxmlformats.org/officeDocument/2006/relationships/customXml" Target="../ink/ink350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00.png"/><Relationship Id="rId11" Type="http://schemas.openxmlformats.org/officeDocument/2006/relationships/customXml" Target="../ink/ink3496.xml"/><Relationship Id="rId24" Type="http://schemas.openxmlformats.org/officeDocument/2006/relationships/image" Target="../media/image400.png"/><Relationship Id="rId5" Type="http://schemas.openxmlformats.org/officeDocument/2006/relationships/customXml" Target="../ink/ink3493.xml"/><Relationship Id="rId15" Type="http://schemas.openxmlformats.org/officeDocument/2006/relationships/customXml" Target="../ink/ink3498.xml"/><Relationship Id="rId23" Type="http://schemas.openxmlformats.org/officeDocument/2006/relationships/customXml" Target="../ink/ink3502.xml"/><Relationship Id="rId28" Type="http://schemas.openxmlformats.org/officeDocument/2006/relationships/image" Target="../media/image820.png"/><Relationship Id="rId10" Type="http://schemas.openxmlformats.org/officeDocument/2006/relationships/image" Target="../media/image412.png"/><Relationship Id="rId19" Type="http://schemas.openxmlformats.org/officeDocument/2006/relationships/customXml" Target="../ink/ink3500.xml"/><Relationship Id="rId4" Type="http://schemas.openxmlformats.org/officeDocument/2006/relationships/image" Target="../media/image4090.png"/><Relationship Id="rId9" Type="http://schemas.openxmlformats.org/officeDocument/2006/relationships/customXml" Target="../ink/ink3495.xml"/><Relationship Id="rId14" Type="http://schemas.openxmlformats.org/officeDocument/2006/relationships/image" Target="../media/image414.png"/><Relationship Id="rId22" Type="http://schemas.openxmlformats.org/officeDocument/2006/relationships/image" Target="../media/image418.png"/><Relationship Id="rId27" Type="http://schemas.openxmlformats.org/officeDocument/2006/relationships/customXml" Target="../ink/ink3504.xml"/><Relationship Id="rId30" Type="http://schemas.openxmlformats.org/officeDocument/2006/relationships/image" Target="../media/image8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customXml" Target="../ink/ink3514.xml"/><Relationship Id="rId26" Type="http://schemas.openxmlformats.org/officeDocument/2006/relationships/customXml" Target="../ink/ink3518.xml"/><Relationship Id="rId39" Type="http://schemas.openxmlformats.org/officeDocument/2006/relationships/image" Target="../media/image424.png"/><Relationship Id="rId21" Type="http://schemas.openxmlformats.org/officeDocument/2006/relationships/image" Target="../media/image418.png"/><Relationship Id="rId34" Type="http://schemas.openxmlformats.org/officeDocument/2006/relationships/customXml" Target="../ink/ink3522.xml"/><Relationship Id="rId42" Type="http://schemas.openxmlformats.org/officeDocument/2006/relationships/customXml" Target="../ink/ink3526.xml"/><Relationship Id="rId47" Type="http://schemas.openxmlformats.org/officeDocument/2006/relationships/image" Target="../media/image428.png"/><Relationship Id="rId50" Type="http://schemas.openxmlformats.org/officeDocument/2006/relationships/customXml" Target="../ink/ink3530.xml"/><Relationship Id="rId55" Type="http://schemas.openxmlformats.org/officeDocument/2006/relationships/image" Target="../media/image432.png"/><Relationship Id="rId63" Type="http://schemas.openxmlformats.org/officeDocument/2006/relationships/image" Target="../media/image436.png"/><Relationship Id="rId7" Type="http://schemas.openxmlformats.org/officeDocument/2006/relationships/image" Target="../media/image4111.png"/><Relationship Id="rId2" Type="http://schemas.openxmlformats.org/officeDocument/2006/relationships/customXml" Target="../ink/ink3506.xml"/><Relationship Id="rId16" Type="http://schemas.openxmlformats.org/officeDocument/2006/relationships/customXml" Target="../ink/ink3513.xml"/><Relationship Id="rId20" Type="http://schemas.openxmlformats.org/officeDocument/2006/relationships/customXml" Target="../ink/ink3515.xml"/><Relationship Id="rId29" Type="http://schemas.openxmlformats.org/officeDocument/2006/relationships/image" Target="../media/image830.png"/><Relationship Id="rId41" Type="http://schemas.openxmlformats.org/officeDocument/2006/relationships/image" Target="../media/image425.png"/><Relationship Id="rId54" Type="http://schemas.openxmlformats.org/officeDocument/2006/relationships/customXml" Target="../ink/ink3532.xml"/><Relationship Id="rId62" Type="http://schemas.openxmlformats.org/officeDocument/2006/relationships/customXml" Target="../ink/ink3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508.xml"/><Relationship Id="rId11" Type="http://schemas.openxmlformats.org/officeDocument/2006/relationships/image" Target="../media/image413.png"/><Relationship Id="rId24" Type="http://schemas.openxmlformats.org/officeDocument/2006/relationships/customXml" Target="../ink/ink3517.xml"/><Relationship Id="rId32" Type="http://schemas.openxmlformats.org/officeDocument/2006/relationships/customXml" Target="../ink/ink3521.xml"/><Relationship Id="rId37" Type="http://schemas.openxmlformats.org/officeDocument/2006/relationships/image" Target="../media/image423.png"/><Relationship Id="rId40" Type="http://schemas.openxmlformats.org/officeDocument/2006/relationships/customXml" Target="../ink/ink3525.xml"/><Relationship Id="rId45" Type="http://schemas.openxmlformats.org/officeDocument/2006/relationships/image" Target="../media/image427.png"/><Relationship Id="rId53" Type="http://schemas.openxmlformats.org/officeDocument/2006/relationships/image" Target="../media/image431.png"/><Relationship Id="rId58" Type="http://schemas.openxmlformats.org/officeDocument/2006/relationships/customXml" Target="../ink/ink3534.xml"/><Relationship Id="rId5" Type="http://schemas.openxmlformats.org/officeDocument/2006/relationships/image" Target="../media/image4100.png"/><Relationship Id="rId15" Type="http://schemas.openxmlformats.org/officeDocument/2006/relationships/image" Target="../media/image415.png"/><Relationship Id="rId23" Type="http://schemas.openxmlformats.org/officeDocument/2006/relationships/image" Target="../media/image400.png"/><Relationship Id="rId28" Type="http://schemas.openxmlformats.org/officeDocument/2006/relationships/customXml" Target="../ink/ink3519.xml"/><Relationship Id="rId36" Type="http://schemas.openxmlformats.org/officeDocument/2006/relationships/customXml" Target="../ink/ink3523.xml"/><Relationship Id="rId49" Type="http://schemas.openxmlformats.org/officeDocument/2006/relationships/image" Target="../media/image429.png"/><Relationship Id="rId57" Type="http://schemas.openxmlformats.org/officeDocument/2006/relationships/image" Target="../media/image433.png"/><Relationship Id="rId61" Type="http://schemas.openxmlformats.org/officeDocument/2006/relationships/image" Target="../media/image435.png"/><Relationship Id="rId10" Type="http://schemas.openxmlformats.org/officeDocument/2006/relationships/customXml" Target="../ink/ink3510.xml"/><Relationship Id="rId19" Type="http://schemas.openxmlformats.org/officeDocument/2006/relationships/image" Target="../media/image417.png"/><Relationship Id="rId31" Type="http://schemas.openxmlformats.org/officeDocument/2006/relationships/image" Target="../media/image420.png"/><Relationship Id="rId44" Type="http://schemas.openxmlformats.org/officeDocument/2006/relationships/customXml" Target="../ink/ink3527.xml"/><Relationship Id="rId52" Type="http://schemas.openxmlformats.org/officeDocument/2006/relationships/customXml" Target="../ink/ink3531.xml"/><Relationship Id="rId60" Type="http://schemas.openxmlformats.org/officeDocument/2006/relationships/customXml" Target="../ink/ink3535.xml"/><Relationship Id="rId4" Type="http://schemas.openxmlformats.org/officeDocument/2006/relationships/customXml" Target="../ink/ink3507.xml"/><Relationship Id="rId9" Type="http://schemas.openxmlformats.org/officeDocument/2006/relationships/image" Target="../media/image412.png"/><Relationship Id="rId14" Type="http://schemas.openxmlformats.org/officeDocument/2006/relationships/customXml" Target="../ink/ink3512.xml"/><Relationship Id="rId22" Type="http://schemas.openxmlformats.org/officeDocument/2006/relationships/customXml" Target="../ink/ink3516.xml"/><Relationship Id="rId27" Type="http://schemas.openxmlformats.org/officeDocument/2006/relationships/image" Target="../media/image820.png"/><Relationship Id="rId30" Type="http://schemas.openxmlformats.org/officeDocument/2006/relationships/customXml" Target="../ink/ink3520.xml"/><Relationship Id="rId35" Type="http://schemas.openxmlformats.org/officeDocument/2006/relationships/image" Target="../media/image422.png"/><Relationship Id="rId43" Type="http://schemas.openxmlformats.org/officeDocument/2006/relationships/image" Target="../media/image426.png"/><Relationship Id="rId48" Type="http://schemas.openxmlformats.org/officeDocument/2006/relationships/customXml" Target="../ink/ink3529.xml"/><Relationship Id="rId56" Type="http://schemas.openxmlformats.org/officeDocument/2006/relationships/customXml" Target="../ink/ink3533.xml"/><Relationship Id="rId8" Type="http://schemas.openxmlformats.org/officeDocument/2006/relationships/customXml" Target="../ink/ink3509.xml"/><Relationship Id="rId51" Type="http://schemas.openxmlformats.org/officeDocument/2006/relationships/image" Target="../media/image430.png"/><Relationship Id="rId3" Type="http://schemas.openxmlformats.org/officeDocument/2006/relationships/image" Target="../media/image4090.png"/><Relationship Id="rId12" Type="http://schemas.openxmlformats.org/officeDocument/2006/relationships/customXml" Target="../ink/ink3511.xml"/><Relationship Id="rId17" Type="http://schemas.openxmlformats.org/officeDocument/2006/relationships/image" Target="../media/image416.png"/><Relationship Id="rId25" Type="http://schemas.openxmlformats.org/officeDocument/2006/relationships/image" Target="../media/image810.png"/><Relationship Id="rId33" Type="http://schemas.openxmlformats.org/officeDocument/2006/relationships/image" Target="../media/image421.png"/><Relationship Id="rId38" Type="http://schemas.openxmlformats.org/officeDocument/2006/relationships/customXml" Target="../ink/ink3524.xml"/><Relationship Id="rId46" Type="http://schemas.openxmlformats.org/officeDocument/2006/relationships/customXml" Target="../ink/ink3528.xml"/><Relationship Id="rId59" Type="http://schemas.openxmlformats.org/officeDocument/2006/relationships/image" Target="../media/image4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69.xml"/><Relationship Id="rId769" Type="http://schemas.openxmlformats.org/officeDocument/2006/relationships/customXml" Target="../ink/ink418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8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0.xml"/><Relationship Id="rId707" Type="http://schemas.openxmlformats.org/officeDocument/2006/relationships/customXml" Target="../ink/ink387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39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19.xml"/><Relationship Id="rId827" Type="http://schemas.openxmlformats.org/officeDocument/2006/relationships/customXml" Target="../ink/ink447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49.xml"/><Relationship Id="rId673" Type="http://schemas.openxmlformats.org/officeDocument/2006/relationships/customXml" Target="../ink/ink370.xml"/><Relationship Id="rId729" Type="http://schemas.openxmlformats.org/officeDocument/2006/relationships/customXml" Target="../ink/ink398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1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7.png"/><Relationship Id="rId751" Type="http://schemas.openxmlformats.org/officeDocument/2006/relationships/customXml" Target="../ink/ink409.xml"/><Relationship Id="rId793" Type="http://schemas.openxmlformats.org/officeDocument/2006/relationships/customXml" Target="../ink/ink430.xml"/><Relationship Id="rId807" Type="http://schemas.openxmlformats.org/officeDocument/2006/relationships/customXml" Target="../ink/ink437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9.xml"/><Relationship Id="rId653" Type="http://schemas.openxmlformats.org/officeDocument/2006/relationships/customXml" Target="../ink/ink360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1.xml"/><Relationship Id="rId709" Type="http://schemas.openxmlformats.org/officeDocument/2006/relationships/customXml" Target="../ink/ink388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2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6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399.xml"/><Relationship Id="rId773" Type="http://schemas.openxmlformats.org/officeDocument/2006/relationships/customXml" Target="../ink/ink420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0.xml"/><Relationship Id="rId829" Type="http://schemas.openxmlformats.org/officeDocument/2006/relationships/customXml" Target="../ink/ink448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1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2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0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89.xml"/><Relationship Id="rId753" Type="http://schemas.openxmlformats.org/officeDocument/2006/relationships/customXml" Target="../ink/ink410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1.xml"/><Relationship Id="rId809" Type="http://schemas.openxmlformats.org/officeDocument/2006/relationships/customXml" Target="../ink/ink438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0.xml"/><Relationship Id="rId655" Type="http://schemas.openxmlformats.org/officeDocument/2006/relationships/customXml" Target="../ink/ink361.xml"/><Relationship Id="rId697" Type="http://schemas.openxmlformats.org/officeDocument/2006/relationships/customXml" Target="../ink/ink382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3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58.png"/><Relationship Id="rId666" Type="http://schemas.openxmlformats.org/officeDocument/2006/relationships/image" Target="../media/image298.png"/><Relationship Id="rId831" Type="http://schemas.openxmlformats.org/officeDocument/2006/relationships/customXml" Target="../ink/ink449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0.xml"/><Relationship Id="rId775" Type="http://schemas.openxmlformats.org/officeDocument/2006/relationships/customXml" Target="../ink/ink421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1.xml"/><Relationship Id="rId677" Type="http://schemas.openxmlformats.org/officeDocument/2006/relationships/customXml" Target="../ink/ink372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3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39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0.xml"/><Relationship Id="rId755" Type="http://schemas.openxmlformats.org/officeDocument/2006/relationships/customXml" Target="../ink/ink411.xml"/><Relationship Id="rId797" Type="http://schemas.openxmlformats.org/officeDocument/2006/relationships/customXml" Target="../ink/ink432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1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2.xml"/><Relationship Id="rId699" Type="http://schemas.openxmlformats.org/officeDocument/2006/relationships/customXml" Target="../ink/ink383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5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0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1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4.xml"/><Relationship Id="rId777" Type="http://schemas.openxmlformats.org/officeDocument/2006/relationships/customXml" Target="../ink/ink422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2.xml"/><Relationship Id="rId679" Type="http://schemas.openxmlformats.org/officeDocument/2006/relationships/customXml" Target="../ink/ink373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1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2.xml"/><Relationship Id="rId799" Type="http://schemas.openxmlformats.org/officeDocument/2006/relationships/customXml" Target="../ink/ink433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2.xml"/><Relationship Id="rId659" Type="http://schemas.openxmlformats.org/officeDocument/2006/relationships/customXml" Target="../ink/ink363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8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4.xml"/><Relationship Id="rId737" Type="http://schemas.openxmlformats.org/officeDocument/2006/relationships/customXml" Target="../ink/ink402.xml"/><Relationship Id="rId779" Type="http://schemas.openxmlformats.org/officeDocument/2006/relationships/customXml" Target="../ink/ink423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5.xml"/><Relationship Id="rId639" Type="http://schemas.openxmlformats.org/officeDocument/2006/relationships/customXml" Target="../ink/ink353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297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1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4.xml"/><Relationship Id="rId717" Type="http://schemas.openxmlformats.org/officeDocument/2006/relationships/customXml" Target="../ink/ink392.xml"/><Relationship Id="rId759" Type="http://schemas.openxmlformats.org/officeDocument/2006/relationships/customXml" Target="../ink/ink413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3.xml"/><Relationship Id="rId770" Type="http://schemas.openxmlformats.org/officeDocument/2006/relationships/image" Target="../media/image349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77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4.xml"/><Relationship Id="rId683" Type="http://schemas.openxmlformats.org/officeDocument/2006/relationships/customXml" Target="../ink/ink375.xml"/><Relationship Id="rId739" Type="http://schemas.openxmlformats.org/officeDocument/2006/relationships/customXml" Target="../ink/ink403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6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4.xml"/><Relationship Id="rId817" Type="http://schemas.openxmlformats.org/officeDocument/2006/relationships/customXml" Target="../ink/ink44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4.xml"/><Relationship Id="rId663" Type="http://schemas.openxmlformats.org/officeDocument/2006/relationships/customXml" Target="../ink/ink365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3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4.xml"/><Relationship Id="rId783" Type="http://schemas.openxmlformats.org/officeDocument/2006/relationships/customXml" Target="../ink/ink425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4.xml"/><Relationship Id="rId643" Type="http://schemas.openxmlformats.org/officeDocument/2006/relationships/customXml" Target="../ink/ink355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6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7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87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4.xml"/><Relationship Id="rId763" Type="http://schemas.openxmlformats.org/officeDocument/2006/relationships/customXml" Target="../ink/ink415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3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5.xml"/><Relationship Id="rId665" Type="http://schemas.openxmlformats.org/officeDocument/2006/relationships/customXml" Target="../ink/ink366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4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5.xml"/><Relationship Id="rId785" Type="http://schemas.openxmlformats.org/officeDocument/2006/relationships/customXml" Target="../ink/ink426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5.xml"/><Relationship Id="rId645" Type="http://schemas.openxmlformats.org/officeDocument/2006/relationships/customXml" Target="../ink/ink356.xml"/><Relationship Id="rId687" Type="http://schemas.openxmlformats.org/officeDocument/2006/relationships/customXml" Target="../ink/ink377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8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2.png"/><Relationship Id="rId821" Type="http://schemas.openxmlformats.org/officeDocument/2006/relationships/customXml" Target="../ink/ink44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5.xml"/><Relationship Id="rId765" Type="http://schemas.openxmlformats.org/officeDocument/2006/relationships/customXml" Target="../ink/ink416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6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7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4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5.xml"/><Relationship Id="rId745" Type="http://schemas.openxmlformats.org/officeDocument/2006/relationships/customXml" Target="../ink/ink406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29.xml"/><Relationship Id="rId605" Type="http://schemas.openxmlformats.org/officeDocument/2006/relationships/customXml" Target="../ink/ink336.xml"/><Relationship Id="rId787" Type="http://schemas.openxmlformats.org/officeDocument/2006/relationships/customXml" Target="../ink/ink427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7.xml"/><Relationship Id="rId689" Type="http://schemas.openxmlformats.org/officeDocument/2006/relationships/customXml" Target="../ink/ink378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3.png"/><Relationship Id="rId823" Type="http://schemas.openxmlformats.org/officeDocument/2006/relationships/customXml" Target="../ink/ink44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6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7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7.xml"/><Relationship Id="rId669" Type="http://schemas.openxmlformats.org/officeDocument/2006/relationships/customXml" Target="../ink/ink368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6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79.xml"/><Relationship Id="rId747" Type="http://schemas.openxmlformats.org/officeDocument/2006/relationships/customXml" Target="../ink/ink407.xml"/><Relationship Id="rId789" Type="http://schemas.openxmlformats.org/officeDocument/2006/relationships/customXml" Target="../ink/ink428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0.xml"/><Relationship Id="rId607" Type="http://schemas.openxmlformats.org/officeDocument/2006/relationships/customXml" Target="../ink/ink337.xml"/><Relationship Id="rId649" Type="http://schemas.openxmlformats.org/officeDocument/2006/relationships/customXml" Target="../ink/ink358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4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6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7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1.png"/><Relationship Id="rId805" Type="http://schemas.openxmlformats.org/officeDocument/2006/relationships/customXml" Target="../ink/ink436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29.xml"/><Relationship Id="rId444" Type="http://schemas.openxmlformats.org/officeDocument/2006/relationships/image" Target="../media/image188.png"/><Relationship Id="rId651" Type="http://schemas.openxmlformats.org/officeDocument/2006/relationships/customXml" Target="../ink/ink359.xml"/><Relationship Id="rId749" Type="http://schemas.openxmlformats.org/officeDocument/2006/relationships/customXml" Target="../ink/ink408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8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1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5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906.xml"/><Relationship Id="rId769" Type="http://schemas.openxmlformats.org/officeDocument/2006/relationships/customXml" Target="../ink/ink3955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835.xml"/><Relationship Id="rId629" Type="http://schemas.openxmlformats.org/officeDocument/2006/relationships/customXml" Target="../ink/ink3885.xml"/><Relationship Id="rId170" Type="http://schemas.openxmlformats.org/officeDocument/2006/relationships/customXml" Target="../ink/ink3636.xml"/><Relationship Id="rId836" Type="http://schemas.openxmlformats.org/officeDocument/2006/relationships/image" Target="../media/image630.png"/><Relationship Id="rId268" Type="http://schemas.openxmlformats.org/officeDocument/2006/relationships/customXml" Target="../ink/ink3689.xml"/><Relationship Id="rId475" Type="http://schemas.openxmlformats.org/officeDocument/2006/relationships/customXml" Target="../ink/ink3807.xml"/><Relationship Id="rId682" Type="http://schemas.openxmlformats.org/officeDocument/2006/relationships/image" Target="../media/image306.png"/><Relationship Id="rId32" Type="http://schemas.openxmlformats.org/officeDocument/2006/relationships/customXml" Target="../ink/ink3552.xml"/><Relationship Id="rId128" Type="http://schemas.openxmlformats.org/officeDocument/2006/relationships/customXml" Target="../ink/ink3615.xml"/><Relationship Id="rId335" Type="http://schemas.openxmlformats.org/officeDocument/2006/relationships/customXml" Target="../ink/ink3737.xml"/><Relationship Id="rId542" Type="http://schemas.openxmlformats.org/officeDocument/2006/relationships/image" Target="../media/image237.png"/><Relationship Id="rId181" Type="http://schemas.openxmlformats.org/officeDocument/2006/relationships/customXml" Target="../ink/ink3643.xml"/><Relationship Id="rId402" Type="http://schemas.openxmlformats.org/officeDocument/2006/relationships/image" Target="../media/image167.png"/><Relationship Id="rId847" Type="http://schemas.openxmlformats.org/officeDocument/2006/relationships/customXml" Target="../ink/ink3994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917.xml"/><Relationship Id="rId707" Type="http://schemas.openxmlformats.org/officeDocument/2006/relationships/customXml" Target="../ink/ink3924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846.xml"/><Relationship Id="rId760" Type="http://schemas.openxmlformats.org/officeDocument/2006/relationships/image" Target="../media/image3451.png"/><Relationship Id="rId192" Type="http://schemas.openxmlformats.org/officeDocument/2006/relationships/customXml" Target="../ink/ink3651.xml"/><Relationship Id="rId206" Type="http://schemas.openxmlformats.org/officeDocument/2006/relationships/customXml" Target="../ink/ink3658.xml"/><Relationship Id="rId413" Type="http://schemas.openxmlformats.org/officeDocument/2006/relationships/customXml" Target="../ink/ink3776.xml"/><Relationship Id="rId858" Type="http://schemas.openxmlformats.org/officeDocument/2006/relationships/image" Target="../media/image4040.png"/><Relationship Id="rId497" Type="http://schemas.openxmlformats.org/officeDocument/2006/relationships/customXml" Target="../ink/ink3818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748.xml"/><Relationship Id="rId54" Type="http://schemas.openxmlformats.org/officeDocument/2006/relationships/customXml" Target="../ink/ink3563.xml"/><Relationship Id="rId217" Type="http://schemas.openxmlformats.org/officeDocument/2006/relationships/image" Target="../media/image89.png"/><Relationship Id="rId564" Type="http://schemas.openxmlformats.org/officeDocument/2006/relationships/customXml" Target="../ink/ink3852.xml"/><Relationship Id="rId771" Type="http://schemas.openxmlformats.org/officeDocument/2006/relationships/customXml" Target="../ink/ink3956.xml"/><Relationship Id="rId424" Type="http://schemas.openxmlformats.org/officeDocument/2006/relationships/image" Target="../media/image178.png"/><Relationship Id="rId631" Type="http://schemas.openxmlformats.org/officeDocument/2006/relationships/customXml" Target="../ink/ink3886.xml"/><Relationship Id="rId729" Type="http://schemas.openxmlformats.org/officeDocument/2006/relationships/customXml" Target="../ink/ink3935.xml"/><Relationship Id="rId270" Type="http://schemas.openxmlformats.org/officeDocument/2006/relationships/customXml" Target="../ink/ink3690.xml"/><Relationship Id="rId65" Type="http://schemas.openxmlformats.org/officeDocument/2006/relationships/image" Target="../media/image32.png"/><Relationship Id="rId130" Type="http://schemas.openxmlformats.org/officeDocument/2006/relationships/customXml" Target="../ink/ink3616.xml"/><Relationship Id="rId368" Type="http://schemas.openxmlformats.org/officeDocument/2006/relationships/image" Target="../media/image150.png"/><Relationship Id="rId575" Type="http://schemas.openxmlformats.org/officeDocument/2006/relationships/customXml" Target="../ink/ink3858.xml"/><Relationship Id="rId782" Type="http://schemas.openxmlformats.org/officeDocument/2006/relationships/image" Target="../media/image356.png"/><Relationship Id="rId228" Type="http://schemas.openxmlformats.org/officeDocument/2006/relationships/customXml" Target="../ink/ink3669.xml"/><Relationship Id="rId435" Type="http://schemas.openxmlformats.org/officeDocument/2006/relationships/customXml" Target="../ink/ink3787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553.xml"/><Relationship Id="rId76" Type="http://schemas.openxmlformats.org/officeDocument/2006/relationships/customXml" Target="../ink/ink3574.xml"/><Relationship Id="rId141" Type="http://schemas.openxmlformats.org/officeDocument/2006/relationships/image" Target="../media/image55.png"/><Relationship Id="rId379" Type="http://schemas.openxmlformats.org/officeDocument/2006/relationships/customXml" Target="../ink/ink3759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946.xml"/><Relationship Id="rId793" Type="http://schemas.openxmlformats.org/officeDocument/2006/relationships/customXml" Target="../ink/ink3967.xml"/><Relationship Id="rId807" Type="http://schemas.openxmlformats.org/officeDocument/2006/relationships/customXml" Target="../ink/ink3974.xml"/><Relationship Id="rId849" Type="http://schemas.openxmlformats.org/officeDocument/2006/relationships/customXml" Target="../ink/ink3995.xml"/><Relationship Id="rId7" Type="http://schemas.openxmlformats.org/officeDocument/2006/relationships/image" Target="../media/image3.png"/><Relationship Id="rId183" Type="http://schemas.openxmlformats.org/officeDocument/2006/relationships/customXml" Target="../ink/ink3645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876.xml"/><Relationship Id="rId653" Type="http://schemas.openxmlformats.org/officeDocument/2006/relationships/customXml" Target="../ink/ink3897.xml"/><Relationship Id="rId250" Type="http://schemas.openxmlformats.org/officeDocument/2006/relationships/customXml" Target="../ink/ink3680.xml"/><Relationship Id="rId292" Type="http://schemas.openxmlformats.org/officeDocument/2006/relationships/customXml" Target="../ink/ink3701.xml"/><Relationship Id="rId306" Type="http://schemas.openxmlformats.org/officeDocument/2006/relationships/customXml" Target="../ink/ink3712.xml"/><Relationship Id="rId488" Type="http://schemas.openxmlformats.org/officeDocument/2006/relationships/image" Target="../media/image210.png"/><Relationship Id="rId695" Type="http://schemas.openxmlformats.org/officeDocument/2006/relationships/customXml" Target="../ink/ink3918.xml"/><Relationship Id="rId709" Type="http://schemas.openxmlformats.org/officeDocument/2006/relationships/customXml" Target="../ink/ink3925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584.xml"/><Relationship Id="rId110" Type="http://schemas.openxmlformats.org/officeDocument/2006/relationships/customXml" Target="../ink/ink3606.xml"/><Relationship Id="rId348" Type="http://schemas.openxmlformats.org/officeDocument/2006/relationships/image" Target="../media/image140.png"/><Relationship Id="rId513" Type="http://schemas.openxmlformats.org/officeDocument/2006/relationships/customXml" Target="../ink/ink3826.xml"/><Relationship Id="rId555" Type="http://schemas.openxmlformats.org/officeDocument/2006/relationships/customXml" Target="../ink/ink3847.xml"/><Relationship Id="rId597" Type="http://schemas.openxmlformats.org/officeDocument/2006/relationships/customXml" Target="../ink/ink3869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627.xml"/><Relationship Id="rId194" Type="http://schemas.openxmlformats.org/officeDocument/2006/relationships/customXml" Target="../ink/ink3652.xml"/><Relationship Id="rId208" Type="http://schemas.openxmlformats.org/officeDocument/2006/relationships/customXml" Target="../ink/ink3659.xml"/><Relationship Id="rId415" Type="http://schemas.openxmlformats.org/officeDocument/2006/relationships/customXml" Target="../ink/ink3777.xml"/><Relationship Id="rId457" Type="http://schemas.openxmlformats.org/officeDocument/2006/relationships/customXml" Target="../ink/ink3798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819.xml"/><Relationship Id="rId664" Type="http://schemas.openxmlformats.org/officeDocument/2006/relationships/image" Target="../media/image2971.png"/><Relationship Id="rId14" Type="http://schemas.openxmlformats.org/officeDocument/2006/relationships/customXml" Target="../ink/ink3543.xml"/><Relationship Id="rId56" Type="http://schemas.openxmlformats.org/officeDocument/2006/relationships/customXml" Target="../ink/ink3564.xml"/><Relationship Id="rId317" Type="http://schemas.openxmlformats.org/officeDocument/2006/relationships/customXml" Target="../ink/ink3723.xml"/><Relationship Id="rId359" Type="http://schemas.openxmlformats.org/officeDocument/2006/relationships/customXml" Target="../ink/ink3749.xml"/><Relationship Id="rId524" Type="http://schemas.openxmlformats.org/officeDocument/2006/relationships/image" Target="../media/image228.png"/><Relationship Id="rId566" Type="http://schemas.openxmlformats.org/officeDocument/2006/relationships/customXml" Target="../ink/ink3853.xml"/><Relationship Id="rId731" Type="http://schemas.openxmlformats.org/officeDocument/2006/relationships/customXml" Target="../ink/ink3936.xml"/><Relationship Id="rId773" Type="http://schemas.openxmlformats.org/officeDocument/2006/relationships/customXml" Target="../ink/ink3957.xml"/><Relationship Id="rId98" Type="http://schemas.openxmlformats.org/officeDocument/2006/relationships/customXml" Target="../ink/ink3595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887.xml"/><Relationship Id="rId829" Type="http://schemas.openxmlformats.org/officeDocument/2006/relationships/customXml" Target="../ink/ink3985.xml"/><Relationship Id="rId230" Type="http://schemas.openxmlformats.org/officeDocument/2006/relationships/customXml" Target="../ink/ink3670.xml"/><Relationship Id="rId468" Type="http://schemas.openxmlformats.org/officeDocument/2006/relationships/image" Target="../media/image200.png"/><Relationship Id="rId675" Type="http://schemas.openxmlformats.org/officeDocument/2006/relationships/customXml" Target="../ink/ink3908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691.xml"/><Relationship Id="rId328" Type="http://schemas.openxmlformats.org/officeDocument/2006/relationships/image" Target="../media/image132.png"/><Relationship Id="rId535" Type="http://schemas.openxmlformats.org/officeDocument/2006/relationships/customXml" Target="../ink/ink3837.xml"/><Relationship Id="rId577" Type="http://schemas.openxmlformats.org/officeDocument/2006/relationships/customXml" Target="../ink/ink3859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617.xml"/><Relationship Id="rId174" Type="http://schemas.openxmlformats.org/officeDocument/2006/relationships/customXml" Target="../ink/ink3638.xml"/><Relationship Id="rId381" Type="http://schemas.openxmlformats.org/officeDocument/2006/relationships/customXml" Target="../ink/ink3760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788.xml"/><Relationship Id="rId479" Type="http://schemas.openxmlformats.org/officeDocument/2006/relationships/customXml" Target="../ink/ink3809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996.xml"/><Relationship Id="rId36" Type="http://schemas.openxmlformats.org/officeDocument/2006/relationships/customXml" Target="../ink/ink3554.xml"/><Relationship Id="rId283" Type="http://schemas.openxmlformats.org/officeDocument/2006/relationships/image" Target="../media/image122.png"/><Relationship Id="rId339" Type="http://schemas.openxmlformats.org/officeDocument/2006/relationships/customXml" Target="../ink/ink3739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26.xml"/><Relationship Id="rId753" Type="http://schemas.openxmlformats.org/officeDocument/2006/relationships/customXml" Target="../ink/ink3947.xml"/><Relationship Id="rId78" Type="http://schemas.openxmlformats.org/officeDocument/2006/relationships/customXml" Target="../ink/ink3575.xml"/><Relationship Id="rId101" Type="http://schemas.openxmlformats.org/officeDocument/2006/relationships/customXml" Target="../ink/ink3598.xml"/><Relationship Id="rId143" Type="http://schemas.openxmlformats.org/officeDocument/2006/relationships/image" Target="../media/image56.png"/><Relationship Id="rId185" Type="http://schemas.openxmlformats.org/officeDocument/2006/relationships/customXml" Target="../ink/ink3647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968.xml"/><Relationship Id="rId809" Type="http://schemas.openxmlformats.org/officeDocument/2006/relationships/customXml" Target="../ink/ink3975.xml"/><Relationship Id="rId9" Type="http://schemas.openxmlformats.org/officeDocument/2006/relationships/image" Target="../media/image4.png"/><Relationship Id="rId210" Type="http://schemas.openxmlformats.org/officeDocument/2006/relationships/customXml" Target="../ink/ink3660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877.xml"/><Relationship Id="rId655" Type="http://schemas.openxmlformats.org/officeDocument/2006/relationships/customXml" Target="../ink/ink3898.xml"/><Relationship Id="rId697" Type="http://schemas.openxmlformats.org/officeDocument/2006/relationships/customXml" Target="../ink/ink3919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681.xml"/><Relationship Id="rId294" Type="http://schemas.openxmlformats.org/officeDocument/2006/relationships/customXml" Target="../ink/ink3702.xml"/><Relationship Id="rId308" Type="http://schemas.openxmlformats.org/officeDocument/2006/relationships/customXml" Target="../ink/ink3714.xml"/><Relationship Id="rId515" Type="http://schemas.openxmlformats.org/officeDocument/2006/relationships/customXml" Target="../ink/ink3827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586.xml"/><Relationship Id="rId112" Type="http://schemas.openxmlformats.org/officeDocument/2006/relationships/customXml" Target="../ink/ink3607.xml"/><Relationship Id="rId154" Type="http://schemas.openxmlformats.org/officeDocument/2006/relationships/customXml" Target="../ink/ink3628.xml"/><Relationship Id="rId361" Type="http://schemas.openxmlformats.org/officeDocument/2006/relationships/customXml" Target="../ink/ink3750.xml"/><Relationship Id="rId557" Type="http://schemas.openxmlformats.org/officeDocument/2006/relationships/customXml" Target="../ink/ink3848.xml"/><Relationship Id="rId599" Type="http://schemas.openxmlformats.org/officeDocument/2006/relationships/customXml" Target="../ink/ink3870.xml"/><Relationship Id="rId764" Type="http://schemas.openxmlformats.org/officeDocument/2006/relationships/image" Target="../media/image347.png"/><Relationship Id="rId196" Type="http://schemas.openxmlformats.org/officeDocument/2006/relationships/customXml" Target="../ink/ink3653.xml"/><Relationship Id="rId417" Type="http://schemas.openxmlformats.org/officeDocument/2006/relationships/customXml" Target="../ink/ink3778.xml"/><Relationship Id="rId459" Type="http://schemas.openxmlformats.org/officeDocument/2006/relationships/customXml" Target="../ink/ink3799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986.xml"/><Relationship Id="rId16" Type="http://schemas.openxmlformats.org/officeDocument/2006/relationships/customXml" Target="../ink/ink3544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725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565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854.xml"/><Relationship Id="rId733" Type="http://schemas.openxmlformats.org/officeDocument/2006/relationships/customXml" Target="../ink/ink3937.xml"/><Relationship Id="rId775" Type="http://schemas.openxmlformats.org/officeDocument/2006/relationships/customXml" Target="../ink/ink3958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888.xml"/><Relationship Id="rId677" Type="http://schemas.openxmlformats.org/officeDocument/2006/relationships/customXml" Target="../ink/ink3909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671.xml"/><Relationship Id="rId274" Type="http://schemas.openxmlformats.org/officeDocument/2006/relationships/customXml" Target="../ink/ink3692.xml"/><Relationship Id="rId481" Type="http://schemas.openxmlformats.org/officeDocument/2006/relationships/customXml" Target="../ink/ink3810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618.xml"/><Relationship Id="rId537" Type="http://schemas.openxmlformats.org/officeDocument/2006/relationships/customXml" Target="../ink/ink3838.xml"/><Relationship Id="rId579" Type="http://schemas.openxmlformats.org/officeDocument/2006/relationships/customXml" Target="../ink/ink3860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577.xml"/><Relationship Id="rId176" Type="http://schemas.openxmlformats.org/officeDocument/2006/relationships/customXml" Target="../ink/ink3639.xml"/><Relationship Id="rId341" Type="http://schemas.openxmlformats.org/officeDocument/2006/relationships/customXml" Target="../ink/ink3740.xml"/><Relationship Id="rId383" Type="http://schemas.openxmlformats.org/officeDocument/2006/relationships/customXml" Target="../ink/ink3761.xml"/><Relationship Id="rId439" Type="http://schemas.openxmlformats.org/officeDocument/2006/relationships/customXml" Target="../ink/ink3789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976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997.xml"/><Relationship Id="rId38" Type="http://schemas.openxmlformats.org/officeDocument/2006/relationships/customXml" Target="../ink/ink3555.xml"/><Relationship Id="rId103" Type="http://schemas.openxmlformats.org/officeDocument/2006/relationships/customXml" Target="../ink/ink3600.xml"/><Relationship Id="rId310" Type="http://schemas.openxmlformats.org/officeDocument/2006/relationships/customXml" Target="../ink/ink3716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27.xml"/><Relationship Id="rId755" Type="http://schemas.openxmlformats.org/officeDocument/2006/relationships/customXml" Target="../ink/ink3948.xml"/><Relationship Id="rId797" Type="http://schemas.openxmlformats.org/officeDocument/2006/relationships/customXml" Target="../ink/ink3969.xml"/><Relationship Id="rId91" Type="http://schemas.openxmlformats.org/officeDocument/2006/relationships/customXml" Target="../ink/ink3588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878.xml"/><Relationship Id="rId822" Type="http://schemas.openxmlformats.org/officeDocument/2006/relationships/image" Target="../media/image376.png"/><Relationship Id="rId212" Type="http://schemas.openxmlformats.org/officeDocument/2006/relationships/customXml" Target="../ink/ink3661.xml"/><Relationship Id="rId254" Type="http://schemas.openxmlformats.org/officeDocument/2006/relationships/customXml" Target="../ink/ink3682.xml"/><Relationship Id="rId657" Type="http://schemas.openxmlformats.org/officeDocument/2006/relationships/customXml" Target="../ink/ink3899.xml"/><Relationship Id="rId699" Type="http://schemas.openxmlformats.org/officeDocument/2006/relationships/customXml" Target="../ink/ink3920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608.xml"/><Relationship Id="rId296" Type="http://schemas.openxmlformats.org/officeDocument/2006/relationships/customXml" Target="../ink/ink3703.xml"/><Relationship Id="rId461" Type="http://schemas.openxmlformats.org/officeDocument/2006/relationships/customXml" Target="../ink/ink3800.xml"/><Relationship Id="rId517" Type="http://schemas.openxmlformats.org/officeDocument/2006/relationships/customXml" Target="../ink/ink3828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566.xml"/><Relationship Id="rId156" Type="http://schemas.openxmlformats.org/officeDocument/2006/relationships/customXml" Target="../ink/ink3629.xml"/><Relationship Id="rId198" Type="http://schemas.openxmlformats.org/officeDocument/2006/relationships/customXml" Target="../ink/ink3654.xml"/><Relationship Id="rId321" Type="http://schemas.openxmlformats.org/officeDocument/2006/relationships/customXml" Target="../ink/ink3727.xml"/><Relationship Id="rId363" Type="http://schemas.openxmlformats.org/officeDocument/2006/relationships/customXml" Target="../ink/ink3751.xml"/><Relationship Id="rId419" Type="http://schemas.openxmlformats.org/officeDocument/2006/relationships/customXml" Target="../ink/ink3779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987.xml"/><Relationship Id="rId18" Type="http://schemas.openxmlformats.org/officeDocument/2006/relationships/customXml" Target="../ink/ink3545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938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734.xml"/><Relationship Id="rId374" Type="http://schemas.openxmlformats.org/officeDocument/2006/relationships/image" Target="../media/image153.png"/><Relationship Id="rId581" Type="http://schemas.openxmlformats.org/officeDocument/2006/relationships/customXml" Target="../ink/ink3861.xml"/><Relationship Id="rId777" Type="http://schemas.openxmlformats.org/officeDocument/2006/relationships/customXml" Target="../ink/ink3959.xml"/><Relationship Id="rId71" Type="http://schemas.openxmlformats.org/officeDocument/2006/relationships/image" Target="../media/image35.png"/><Relationship Id="rId234" Type="http://schemas.openxmlformats.org/officeDocument/2006/relationships/customXml" Target="../ink/ink3672.xml"/><Relationship Id="rId637" Type="http://schemas.openxmlformats.org/officeDocument/2006/relationships/customXml" Target="../ink/ink3889.xml"/><Relationship Id="rId679" Type="http://schemas.openxmlformats.org/officeDocument/2006/relationships/customXml" Target="../ink/ink3910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537.xml"/><Relationship Id="rId29" Type="http://schemas.openxmlformats.org/officeDocument/2006/relationships/image" Target="../media/image14.png"/><Relationship Id="rId276" Type="http://schemas.openxmlformats.org/officeDocument/2006/relationships/customXml" Target="../ink/ink3693.xml"/><Relationship Id="rId441" Type="http://schemas.openxmlformats.org/officeDocument/2006/relationships/customXml" Target="../ink/ink3790.xml"/><Relationship Id="rId483" Type="http://schemas.openxmlformats.org/officeDocument/2006/relationships/customXml" Target="../ink/ink3811.xml"/><Relationship Id="rId539" Type="http://schemas.openxmlformats.org/officeDocument/2006/relationships/customXml" Target="../ink/ink3839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556.xml"/><Relationship Id="rId136" Type="http://schemas.openxmlformats.org/officeDocument/2006/relationships/customXml" Target="../ink/ink3619.xml"/><Relationship Id="rId178" Type="http://schemas.openxmlformats.org/officeDocument/2006/relationships/customXml" Target="../ink/ink3640.xml"/><Relationship Id="rId301" Type="http://schemas.openxmlformats.org/officeDocument/2006/relationships/customXml" Target="../ink/ink3707.xml"/><Relationship Id="rId343" Type="http://schemas.openxmlformats.org/officeDocument/2006/relationships/customXml" Target="../ink/ink3741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579.xml"/><Relationship Id="rId203" Type="http://schemas.openxmlformats.org/officeDocument/2006/relationships/image" Target="../media/image82.png"/><Relationship Id="rId385" Type="http://schemas.openxmlformats.org/officeDocument/2006/relationships/customXml" Target="../ink/ink3762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977.xml"/><Relationship Id="rId855" Type="http://schemas.openxmlformats.org/officeDocument/2006/relationships/customXml" Target="../ink/ink3998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8.xml"/><Relationship Id="rId105" Type="http://schemas.openxmlformats.org/officeDocument/2006/relationships/customXml" Target="../ink/ink3602.xml"/><Relationship Id="rId147" Type="http://schemas.openxmlformats.org/officeDocument/2006/relationships/image" Target="../media/image58.png"/><Relationship Id="rId312" Type="http://schemas.openxmlformats.org/officeDocument/2006/relationships/customXml" Target="../ink/ink3718.xml"/><Relationship Id="rId354" Type="http://schemas.openxmlformats.org/officeDocument/2006/relationships/image" Target="../media/image143.png"/><Relationship Id="rId757" Type="http://schemas.openxmlformats.org/officeDocument/2006/relationships/customXml" Target="../ink/ink3949.xml"/><Relationship Id="rId799" Type="http://schemas.openxmlformats.org/officeDocument/2006/relationships/customXml" Target="../ink/ink3970.xml"/><Relationship Id="rId51" Type="http://schemas.openxmlformats.org/officeDocument/2006/relationships/image" Target="../media/image25.png"/><Relationship Id="rId93" Type="http://schemas.openxmlformats.org/officeDocument/2006/relationships/customXml" Target="../ink/ink3590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879.xml"/><Relationship Id="rId659" Type="http://schemas.openxmlformats.org/officeDocument/2006/relationships/customXml" Target="../ink/ink3900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662.xml"/><Relationship Id="rId256" Type="http://schemas.openxmlformats.org/officeDocument/2006/relationships/customXml" Target="../ink/ink3683.xml"/><Relationship Id="rId298" Type="http://schemas.openxmlformats.org/officeDocument/2006/relationships/customXml" Target="../ink/ink3704.xml"/><Relationship Id="rId421" Type="http://schemas.openxmlformats.org/officeDocument/2006/relationships/customXml" Target="../ink/ink3780.xml"/><Relationship Id="rId463" Type="http://schemas.openxmlformats.org/officeDocument/2006/relationships/customXml" Target="../ink/ink3801.xml"/><Relationship Id="rId519" Type="http://schemas.openxmlformats.org/officeDocument/2006/relationships/customXml" Target="../ink/ink3829.xml"/><Relationship Id="rId670" Type="http://schemas.openxmlformats.org/officeDocument/2006/relationships/image" Target="../media/image300.png"/><Relationship Id="rId116" Type="http://schemas.openxmlformats.org/officeDocument/2006/relationships/customXml" Target="../ink/ink3609.xml"/><Relationship Id="rId158" Type="http://schemas.openxmlformats.org/officeDocument/2006/relationships/customXml" Target="../ink/ink3630.xml"/><Relationship Id="rId323" Type="http://schemas.openxmlformats.org/officeDocument/2006/relationships/customXml" Target="../ink/ink3729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546.xml"/><Relationship Id="rId62" Type="http://schemas.openxmlformats.org/officeDocument/2006/relationships/customXml" Target="../ink/ink3567.xml"/><Relationship Id="rId365" Type="http://schemas.openxmlformats.org/officeDocument/2006/relationships/customXml" Target="../ink/ink3752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988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911.xml"/><Relationship Id="rId737" Type="http://schemas.openxmlformats.org/officeDocument/2006/relationships/customXml" Target="../ink/ink3939.xml"/><Relationship Id="rId779" Type="http://schemas.openxmlformats.org/officeDocument/2006/relationships/customXml" Target="../ink/ink3960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736.xml"/><Relationship Id="rId376" Type="http://schemas.openxmlformats.org/officeDocument/2006/relationships/image" Target="../media/image154.png"/><Relationship Id="rId541" Type="http://schemas.openxmlformats.org/officeDocument/2006/relationships/customXml" Target="../ink/ink3840.xml"/><Relationship Id="rId583" Type="http://schemas.openxmlformats.org/officeDocument/2006/relationships/customXml" Target="../ink/ink3862.xml"/><Relationship Id="rId639" Type="http://schemas.openxmlformats.org/officeDocument/2006/relationships/customXml" Target="../ink/ink3890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538.xml"/><Relationship Id="rId180" Type="http://schemas.openxmlformats.org/officeDocument/2006/relationships/customXml" Target="../ink/ink3642.xml"/><Relationship Id="rId236" Type="http://schemas.openxmlformats.org/officeDocument/2006/relationships/customXml" Target="../ink/ink3673.xml"/><Relationship Id="rId278" Type="http://schemas.openxmlformats.org/officeDocument/2006/relationships/customXml" Target="../ink/ink3694.xml"/><Relationship Id="rId401" Type="http://schemas.openxmlformats.org/officeDocument/2006/relationships/customXml" Target="../ink/ink3770.xml"/><Relationship Id="rId443" Type="http://schemas.openxmlformats.org/officeDocument/2006/relationships/customXml" Target="../ink/ink3791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709.xml"/><Relationship Id="rId485" Type="http://schemas.openxmlformats.org/officeDocument/2006/relationships/customXml" Target="../ink/ink3812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557.xml"/><Relationship Id="rId84" Type="http://schemas.openxmlformats.org/officeDocument/2006/relationships/customXml" Target="../ink/ink3581.xml"/><Relationship Id="rId138" Type="http://schemas.openxmlformats.org/officeDocument/2006/relationships/customXml" Target="../ink/ink3620.xml"/><Relationship Id="rId345" Type="http://schemas.openxmlformats.org/officeDocument/2006/relationships/customXml" Target="../ink/ink3742.xml"/><Relationship Id="rId387" Type="http://schemas.openxmlformats.org/officeDocument/2006/relationships/customXml" Target="../ink/ink3763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978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999.xml"/><Relationship Id="rId107" Type="http://schemas.openxmlformats.org/officeDocument/2006/relationships/customXml" Target="../ink/ink3604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901.xml"/><Relationship Id="rId717" Type="http://schemas.openxmlformats.org/officeDocument/2006/relationships/customXml" Target="../ink/ink3929.xml"/><Relationship Id="rId759" Type="http://schemas.openxmlformats.org/officeDocument/2006/relationships/customXml" Target="../ink/ink3950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720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830.xml"/><Relationship Id="rId563" Type="http://schemas.openxmlformats.org/officeDocument/2006/relationships/image" Target="../media/image247.png"/><Relationship Id="rId619" Type="http://schemas.openxmlformats.org/officeDocument/2006/relationships/customXml" Target="../ink/ink3880.xml"/><Relationship Id="rId770" Type="http://schemas.openxmlformats.org/officeDocument/2006/relationships/image" Target="../media/image3501.png"/><Relationship Id="rId95" Type="http://schemas.openxmlformats.org/officeDocument/2006/relationships/customXml" Target="../ink/ink3592.xml"/><Relationship Id="rId160" Type="http://schemas.openxmlformats.org/officeDocument/2006/relationships/customXml" Target="../ink/ink3631.xml"/><Relationship Id="rId216" Type="http://schemas.openxmlformats.org/officeDocument/2006/relationships/customXml" Target="../ink/ink3663.xml"/><Relationship Id="rId423" Type="http://schemas.openxmlformats.org/officeDocument/2006/relationships/customXml" Target="../ink/ink3781.xml"/><Relationship Id="rId826" Type="http://schemas.openxmlformats.org/officeDocument/2006/relationships/image" Target="../media/image378.png"/><Relationship Id="rId258" Type="http://schemas.openxmlformats.org/officeDocument/2006/relationships/customXml" Target="../ink/ink3684.xml"/><Relationship Id="rId465" Type="http://schemas.openxmlformats.org/officeDocument/2006/relationships/customXml" Target="../ink/ink3802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547.xml"/><Relationship Id="rId64" Type="http://schemas.openxmlformats.org/officeDocument/2006/relationships/customXml" Target="../ink/ink3568.xml"/><Relationship Id="rId118" Type="http://schemas.openxmlformats.org/officeDocument/2006/relationships/customXml" Target="../ink/ink3610.xml"/><Relationship Id="rId325" Type="http://schemas.openxmlformats.org/officeDocument/2006/relationships/customXml" Target="../ink/ink3730.xml"/><Relationship Id="rId367" Type="http://schemas.openxmlformats.org/officeDocument/2006/relationships/customXml" Target="../ink/ink3753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961.xml"/><Relationship Id="rId837" Type="http://schemas.openxmlformats.org/officeDocument/2006/relationships/customXml" Target="../ink/ink398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891.xml"/><Relationship Id="rId683" Type="http://schemas.openxmlformats.org/officeDocument/2006/relationships/customXml" Target="../ink/ink3912.xml"/><Relationship Id="rId739" Type="http://schemas.openxmlformats.org/officeDocument/2006/relationships/customXml" Target="../ink/ink3940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695.xml"/><Relationship Id="rId336" Type="http://schemas.openxmlformats.org/officeDocument/2006/relationships/image" Target="../media/image134.png"/><Relationship Id="rId501" Type="http://schemas.openxmlformats.org/officeDocument/2006/relationships/customXml" Target="../ink/ink3820.xml"/><Relationship Id="rId543" Type="http://schemas.openxmlformats.org/officeDocument/2006/relationships/customXml" Target="../ink/ink3841.xml"/><Relationship Id="rId75" Type="http://schemas.openxmlformats.org/officeDocument/2006/relationships/image" Target="../media/image37.png"/><Relationship Id="rId140" Type="http://schemas.openxmlformats.org/officeDocument/2006/relationships/customXml" Target="../ink/ink3621.xml"/><Relationship Id="rId182" Type="http://schemas.openxmlformats.org/officeDocument/2006/relationships/customXml" Target="../ink/ink3644.xml"/><Relationship Id="rId378" Type="http://schemas.openxmlformats.org/officeDocument/2006/relationships/image" Target="../media/image155.png"/><Relationship Id="rId403" Type="http://schemas.openxmlformats.org/officeDocument/2006/relationships/customXml" Target="../ink/ink3771.xml"/><Relationship Id="rId585" Type="http://schemas.openxmlformats.org/officeDocument/2006/relationships/customXml" Target="../ink/ink3863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539.xml"/><Relationship Id="rId238" Type="http://schemas.openxmlformats.org/officeDocument/2006/relationships/customXml" Target="../ink/ink3674.xml"/><Relationship Id="rId445" Type="http://schemas.openxmlformats.org/officeDocument/2006/relationships/customXml" Target="../ink/ink3792.xml"/><Relationship Id="rId487" Type="http://schemas.openxmlformats.org/officeDocument/2006/relationships/customXml" Target="../ink/ink3813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711.xml"/><Relationship Id="rId347" Type="http://schemas.openxmlformats.org/officeDocument/2006/relationships/customXml" Target="../ink/ink3743.xml"/><Relationship Id="rId512" Type="http://schemas.openxmlformats.org/officeDocument/2006/relationships/image" Target="../media/image222.png"/><Relationship Id="rId44" Type="http://schemas.openxmlformats.org/officeDocument/2006/relationships/customXml" Target="../ink/ink3558.xml"/><Relationship Id="rId86" Type="http://schemas.openxmlformats.org/officeDocument/2006/relationships/customXml" Target="../ink/ink3583.xml"/><Relationship Id="rId151" Type="http://schemas.openxmlformats.org/officeDocument/2006/relationships/image" Target="../media/image60.png"/><Relationship Id="rId389" Type="http://schemas.openxmlformats.org/officeDocument/2006/relationships/customXml" Target="../ink/ink3764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951.xml"/><Relationship Id="rId817" Type="http://schemas.openxmlformats.org/officeDocument/2006/relationships/customXml" Target="../ink/ink3979.xml"/><Relationship Id="rId859" Type="http://schemas.openxmlformats.org/officeDocument/2006/relationships/customXml" Target="../ink/ink4000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881.xml"/><Relationship Id="rId663" Type="http://schemas.openxmlformats.org/officeDocument/2006/relationships/customXml" Target="../ink/ink3902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685.xml"/><Relationship Id="rId316" Type="http://schemas.openxmlformats.org/officeDocument/2006/relationships/customXml" Target="../ink/ink3722.xml"/><Relationship Id="rId523" Type="http://schemas.openxmlformats.org/officeDocument/2006/relationships/customXml" Target="../ink/ink3831.xml"/><Relationship Id="rId719" Type="http://schemas.openxmlformats.org/officeDocument/2006/relationships/customXml" Target="../ink/ink3930.xml"/><Relationship Id="rId55" Type="http://schemas.openxmlformats.org/officeDocument/2006/relationships/image" Target="../media/image27.png"/><Relationship Id="rId97" Type="http://schemas.openxmlformats.org/officeDocument/2006/relationships/customXml" Target="../ink/ink3594.xml"/><Relationship Id="rId120" Type="http://schemas.openxmlformats.org/officeDocument/2006/relationships/customXml" Target="../ink/ink3611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632.xml"/><Relationship Id="rId218" Type="http://schemas.openxmlformats.org/officeDocument/2006/relationships/customXml" Target="../ink/ink3664.xml"/><Relationship Id="rId425" Type="http://schemas.openxmlformats.org/officeDocument/2006/relationships/customXml" Target="../ink/ink3782.xml"/><Relationship Id="rId467" Type="http://schemas.openxmlformats.org/officeDocument/2006/relationships/customXml" Target="../ink/ink3803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548.xml"/><Relationship Id="rId66" Type="http://schemas.openxmlformats.org/officeDocument/2006/relationships/customXml" Target="../ink/ink3569.xml"/><Relationship Id="rId131" Type="http://schemas.openxmlformats.org/officeDocument/2006/relationships/image" Target="../media/image50.png"/><Relationship Id="rId327" Type="http://schemas.openxmlformats.org/officeDocument/2006/relationships/customXml" Target="../ink/ink3731.xml"/><Relationship Id="rId369" Type="http://schemas.openxmlformats.org/officeDocument/2006/relationships/customXml" Target="../ink/ink3754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941.xml"/><Relationship Id="rId783" Type="http://schemas.openxmlformats.org/officeDocument/2006/relationships/customXml" Target="../ink/ink3962.xml"/><Relationship Id="rId839" Type="http://schemas.openxmlformats.org/officeDocument/2006/relationships/customXml" Target="../ink/ink3990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871.xml"/><Relationship Id="rId643" Type="http://schemas.openxmlformats.org/officeDocument/2006/relationships/customXml" Target="../ink/ink3892.xml"/><Relationship Id="rId240" Type="http://schemas.openxmlformats.org/officeDocument/2006/relationships/customXml" Target="../ink/ink3675.xml"/><Relationship Id="rId478" Type="http://schemas.openxmlformats.org/officeDocument/2006/relationships/image" Target="../media/image205.png"/><Relationship Id="rId685" Type="http://schemas.openxmlformats.org/officeDocument/2006/relationships/customXml" Target="../ink/ink3913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597.xml"/><Relationship Id="rId282" Type="http://schemas.openxmlformats.org/officeDocument/2006/relationships/customXml" Target="../ink/ink3696.xml"/><Relationship Id="rId338" Type="http://schemas.openxmlformats.org/officeDocument/2006/relationships/image" Target="../media/image135.png"/><Relationship Id="rId503" Type="http://schemas.openxmlformats.org/officeDocument/2006/relationships/customXml" Target="../ink/ink3821.xml"/><Relationship Id="rId545" Type="http://schemas.openxmlformats.org/officeDocument/2006/relationships/customXml" Target="../ink/ink3842.xml"/><Relationship Id="rId587" Type="http://schemas.openxmlformats.org/officeDocument/2006/relationships/customXml" Target="../ink/ink3864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540.xml"/><Relationship Id="rId142" Type="http://schemas.openxmlformats.org/officeDocument/2006/relationships/customXml" Target="../ink/ink3622.xml"/><Relationship Id="rId184" Type="http://schemas.openxmlformats.org/officeDocument/2006/relationships/customXml" Target="../ink/ink3646.xml"/><Relationship Id="rId391" Type="http://schemas.openxmlformats.org/officeDocument/2006/relationships/customXml" Target="../ink/ink3765.xml"/><Relationship Id="rId405" Type="http://schemas.openxmlformats.org/officeDocument/2006/relationships/customXml" Target="../ink/ink3772.xml"/><Relationship Id="rId447" Type="http://schemas.openxmlformats.org/officeDocument/2006/relationships/customXml" Target="../ink/ink3793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814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4001.xml"/><Relationship Id="rId46" Type="http://schemas.openxmlformats.org/officeDocument/2006/relationships/customXml" Target="../ink/ink3559.xml"/><Relationship Id="rId293" Type="http://schemas.openxmlformats.org/officeDocument/2006/relationships/image" Target="../media/image127.png"/><Relationship Id="rId307" Type="http://schemas.openxmlformats.org/officeDocument/2006/relationships/customXml" Target="../ink/ink3713.xml"/><Relationship Id="rId349" Type="http://schemas.openxmlformats.org/officeDocument/2006/relationships/customXml" Target="../ink/ink3744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31.xml"/><Relationship Id="rId763" Type="http://schemas.openxmlformats.org/officeDocument/2006/relationships/customXml" Target="../ink/ink3952.xml"/><Relationship Id="rId88" Type="http://schemas.openxmlformats.org/officeDocument/2006/relationships/customXml" Target="../ink/ink3585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980.xml"/><Relationship Id="rId220" Type="http://schemas.openxmlformats.org/officeDocument/2006/relationships/customXml" Target="../ink/ink3665.xml"/><Relationship Id="rId458" Type="http://schemas.openxmlformats.org/officeDocument/2006/relationships/image" Target="../media/image195.png"/><Relationship Id="rId623" Type="http://schemas.openxmlformats.org/officeDocument/2006/relationships/customXml" Target="../ink/ink3882.xml"/><Relationship Id="rId665" Type="http://schemas.openxmlformats.org/officeDocument/2006/relationships/customXml" Target="../ink/ink3903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686.xml"/><Relationship Id="rId318" Type="http://schemas.openxmlformats.org/officeDocument/2006/relationships/customXml" Target="../ink/ink3724.xml"/><Relationship Id="rId525" Type="http://schemas.openxmlformats.org/officeDocument/2006/relationships/customXml" Target="../ink/ink3832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596.xml"/><Relationship Id="rId122" Type="http://schemas.openxmlformats.org/officeDocument/2006/relationships/customXml" Target="../ink/ink3612.xml"/><Relationship Id="rId164" Type="http://schemas.openxmlformats.org/officeDocument/2006/relationships/customXml" Target="../ink/ink3633.xml"/><Relationship Id="rId371" Type="http://schemas.openxmlformats.org/officeDocument/2006/relationships/customXml" Target="../ink/ink3755.xml"/><Relationship Id="rId774" Type="http://schemas.openxmlformats.org/officeDocument/2006/relationships/image" Target="../media/image352.png"/><Relationship Id="rId427" Type="http://schemas.openxmlformats.org/officeDocument/2006/relationships/customXml" Target="../ink/ink3783.xml"/><Relationship Id="rId469" Type="http://schemas.openxmlformats.org/officeDocument/2006/relationships/customXml" Target="../ink/ink3804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991.xml"/><Relationship Id="rId26" Type="http://schemas.openxmlformats.org/officeDocument/2006/relationships/customXml" Target="../ink/ink3549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732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921.xml"/><Relationship Id="rId68" Type="http://schemas.openxmlformats.org/officeDocument/2006/relationships/customXml" Target="../ink/ink3570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942.xml"/><Relationship Id="rId785" Type="http://schemas.openxmlformats.org/officeDocument/2006/relationships/customXml" Target="../ink/ink3963.xml"/><Relationship Id="rId200" Type="http://schemas.openxmlformats.org/officeDocument/2006/relationships/customXml" Target="../ink/ink3655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872.xml"/><Relationship Id="rId645" Type="http://schemas.openxmlformats.org/officeDocument/2006/relationships/customXml" Target="../ink/ink3893.xml"/><Relationship Id="rId687" Type="http://schemas.openxmlformats.org/officeDocument/2006/relationships/customXml" Target="../ink/ink3914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676.xml"/><Relationship Id="rId284" Type="http://schemas.openxmlformats.org/officeDocument/2006/relationships/customXml" Target="../ink/ink3697.xml"/><Relationship Id="rId491" Type="http://schemas.openxmlformats.org/officeDocument/2006/relationships/customXml" Target="../ink/ink3815.xml"/><Relationship Id="rId505" Type="http://schemas.openxmlformats.org/officeDocument/2006/relationships/customXml" Target="../ink/ink3822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576.xml"/><Relationship Id="rId102" Type="http://schemas.openxmlformats.org/officeDocument/2006/relationships/customXml" Target="../ink/ink3599.xml"/><Relationship Id="rId144" Type="http://schemas.openxmlformats.org/officeDocument/2006/relationships/customXml" Target="../ink/ink3623.xml"/><Relationship Id="rId547" Type="http://schemas.openxmlformats.org/officeDocument/2006/relationships/customXml" Target="../ink/ink3843.xml"/><Relationship Id="rId589" Type="http://schemas.openxmlformats.org/officeDocument/2006/relationships/customXml" Target="../ink/ink3865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587.xml"/><Relationship Id="rId186" Type="http://schemas.openxmlformats.org/officeDocument/2006/relationships/customXml" Target="../ink/ink3648.xml"/><Relationship Id="rId351" Type="http://schemas.openxmlformats.org/officeDocument/2006/relationships/customXml" Target="../ink/ink3745.xml"/><Relationship Id="rId393" Type="http://schemas.openxmlformats.org/officeDocument/2006/relationships/customXml" Target="../ink/ink3766.xml"/><Relationship Id="rId407" Type="http://schemas.openxmlformats.org/officeDocument/2006/relationships/customXml" Target="../ink/ink3773.xml"/><Relationship Id="rId449" Type="http://schemas.openxmlformats.org/officeDocument/2006/relationships/customXml" Target="../ink/ink3794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981.xml"/><Relationship Id="rId863" Type="http://schemas.openxmlformats.org/officeDocument/2006/relationships/customXml" Target="../ink/ink4002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715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560.xml"/><Relationship Id="rId113" Type="http://schemas.openxmlformats.org/officeDocument/2006/relationships/image" Target="../media/image41.png"/><Relationship Id="rId320" Type="http://schemas.openxmlformats.org/officeDocument/2006/relationships/customXml" Target="../ink/ink3726.xml"/><Relationship Id="rId558" Type="http://schemas.openxmlformats.org/officeDocument/2006/relationships/customXml" Target="../ink/ink3849.xml"/><Relationship Id="rId723" Type="http://schemas.openxmlformats.org/officeDocument/2006/relationships/customXml" Target="../ink/ink3932.xml"/><Relationship Id="rId765" Type="http://schemas.openxmlformats.org/officeDocument/2006/relationships/customXml" Target="../ink/ink3953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883.xml"/><Relationship Id="rId832" Type="http://schemas.openxmlformats.org/officeDocument/2006/relationships/image" Target="../media/image381.png"/><Relationship Id="rId222" Type="http://schemas.openxmlformats.org/officeDocument/2006/relationships/customXml" Target="../ink/ink3666.xml"/><Relationship Id="rId264" Type="http://schemas.openxmlformats.org/officeDocument/2006/relationships/customXml" Target="../ink/ink3687.xml"/><Relationship Id="rId471" Type="http://schemas.openxmlformats.org/officeDocument/2006/relationships/customXml" Target="../ink/ink3805.xml"/><Relationship Id="rId667" Type="http://schemas.openxmlformats.org/officeDocument/2006/relationships/customXml" Target="../ink/ink3904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613.xml"/><Relationship Id="rId527" Type="http://schemas.openxmlformats.org/officeDocument/2006/relationships/customXml" Target="../ink/ink3833.xml"/><Relationship Id="rId569" Type="http://schemas.openxmlformats.org/officeDocument/2006/relationships/customXml" Target="../ink/ink3855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71.xml"/><Relationship Id="rId166" Type="http://schemas.openxmlformats.org/officeDocument/2006/relationships/customXml" Target="../ink/ink3634.xml"/><Relationship Id="rId331" Type="http://schemas.openxmlformats.org/officeDocument/2006/relationships/customXml" Target="../ink/ink3733.xml"/><Relationship Id="rId373" Type="http://schemas.openxmlformats.org/officeDocument/2006/relationships/customXml" Target="../ink/ink3756.xml"/><Relationship Id="rId429" Type="http://schemas.openxmlformats.org/officeDocument/2006/relationships/customXml" Target="../ink/ink3784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971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992.xml"/><Relationship Id="rId28" Type="http://schemas.openxmlformats.org/officeDocument/2006/relationships/customXml" Target="../ink/ink3550.xml"/><Relationship Id="rId275" Type="http://schemas.openxmlformats.org/officeDocument/2006/relationships/image" Target="../media/image118.png"/><Relationship Id="rId300" Type="http://schemas.openxmlformats.org/officeDocument/2006/relationships/customXml" Target="../ink/ink3706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922.xml"/><Relationship Id="rId745" Type="http://schemas.openxmlformats.org/officeDocument/2006/relationships/customXml" Target="../ink/ink3943.xml"/><Relationship Id="rId81" Type="http://schemas.openxmlformats.org/officeDocument/2006/relationships/customXml" Target="../ink/ink3578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866.xml"/><Relationship Id="rId605" Type="http://schemas.openxmlformats.org/officeDocument/2006/relationships/customXml" Target="../ink/ink3873.xml"/><Relationship Id="rId787" Type="http://schemas.openxmlformats.org/officeDocument/2006/relationships/customXml" Target="../ink/ink3964.xml"/><Relationship Id="rId812" Type="http://schemas.openxmlformats.org/officeDocument/2006/relationships/image" Target="../media/image371.png"/><Relationship Id="rId202" Type="http://schemas.openxmlformats.org/officeDocument/2006/relationships/customXml" Target="../ink/ink3656.xml"/><Relationship Id="rId244" Type="http://schemas.openxmlformats.org/officeDocument/2006/relationships/customXml" Target="../ink/ink3677.xml"/><Relationship Id="rId647" Type="http://schemas.openxmlformats.org/officeDocument/2006/relationships/customXml" Target="../ink/ink3894.xml"/><Relationship Id="rId689" Type="http://schemas.openxmlformats.org/officeDocument/2006/relationships/customXml" Target="../ink/ink3915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698.xml"/><Relationship Id="rId451" Type="http://schemas.openxmlformats.org/officeDocument/2006/relationships/customXml" Target="../ink/ink3795.xml"/><Relationship Id="rId493" Type="http://schemas.openxmlformats.org/officeDocument/2006/relationships/customXml" Target="../ink/ink3816.xml"/><Relationship Id="rId507" Type="http://schemas.openxmlformats.org/officeDocument/2006/relationships/customXml" Target="../ink/ink3823.xml"/><Relationship Id="rId549" Type="http://schemas.openxmlformats.org/officeDocument/2006/relationships/customXml" Target="../ink/ink3844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561.xml"/><Relationship Id="rId104" Type="http://schemas.openxmlformats.org/officeDocument/2006/relationships/customXml" Target="../ink/ink3601.xml"/><Relationship Id="rId146" Type="http://schemas.openxmlformats.org/officeDocument/2006/relationships/customXml" Target="../ink/ink3624.xml"/><Relationship Id="rId188" Type="http://schemas.openxmlformats.org/officeDocument/2006/relationships/customXml" Target="../ink/ink3649.xml"/><Relationship Id="rId311" Type="http://schemas.openxmlformats.org/officeDocument/2006/relationships/customXml" Target="../ink/ink3717.xml"/><Relationship Id="rId353" Type="http://schemas.openxmlformats.org/officeDocument/2006/relationships/customXml" Target="../ink/ink3746.xml"/><Relationship Id="rId395" Type="http://schemas.openxmlformats.org/officeDocument/2006/relationships/customXml" Target="../ink/ink3767.xml"/><Relationship Id="rId409" Type="http://schemas.openxmlformats.org/officeDocument/2006/relationships/customXml" Target="../ink/ink3774.xml"/><Relationship Id="rId560" Type="http://schemas.openxmlformats.org/officeDocument/2006/relationships/customXml" Target="../ink/ink3850.xml"/><Relationship Id="rId798" Type="http://schemas.openxmlformats.org/officeDocument/2006/relationships/image" Target="../media/image364.png"/><Relationship Id="rId92" Type="http://schemas.openxmlformats.org/officeDocument/2006/relationships/customXml" Target="../ink/ink3589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982.xml"/><Relationship Id="rId865" Type="http://schemas.openxmlformats.org/officeDocument/2006/relationships/customXml" Target="../ink/ink4003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33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728.xml"/><Relationship Id="rId364" Type="http://schemas.openxmlformats.org/officeDocument/2006/relationships/image" Target="../media/image148.png"/><Relationship Id="rId767" Type="http://schemas.openxmlformats.org/officeDocument/2006/relationships/customXml" Target="../ink/ink3954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856.xml"/><Relationship Id="rId627" Type="http://schemas.openxmlformats.org/officeDocument/2006/relationships/customXml" Target="../ink/ink3884.xml"/><Relationship Id="rId669" Type="http://schemas.openxmlformats.org/officeDocument/2006/relationships/customXml" Target="../ink/ink3905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667.xml"/><Relationship Id="rId266" Type="http://schemas.openxmlformats.org/officeDocument/2006/relationships/customXml" Target="../ink/ink3688.xml"/><Relationship Id="rId431" Type="http://schemas.openxmlformats.org/officeDocument/2006/relationships/customXml" Target="../ink/ink3785.xml"/><Relationship Id="rId473" Type="http://schemas.openxmlformats.org/officeDocument/2006/relationships/customXml" Target="../ink/ink3806.xml"/><Relationship Id="rId529" Type="http://schemas.openxmlformats.org/officeDocument/2006/relationships/customXml" Target="../ink/ink3834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551.xml"/><Relationship Id="rId126" Type="http://schemas.openxmlformats.org/officeDocument/2006/relationships/customXml" Target="../ink/ink3614.xml"/><Relationship Id="rId168" Type="http://schemas.openxmlformats.org/officeDocument/2006/relationships/customXml" Target="../ink/ink3635.xml"/><Relationship Id="rId333" Type="http://schemas.openxmlformats.org/officeDocument/2006/relationships/customXml" Target="../ink/ink3735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572.xml"/><Relationship Id="rId375" Type="http://schemas.openxmlformats.org/officeDocument/2006/relationships/customXml" Target="../ink/ink3757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972.xml"/><Relationship Id="rId845" Type="http://schemas.openxmlformats.org/officeDocument/2006/relationships/customXml" Target="../ink/ink3993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923.xml"/><Relationship Id="rId137" Type="http://schemas.openxmlformats.org/officeDocument/2006/relationships/image" Target="../media/image53.png"/><Relationship Id="rId302" Type="http://schemas.openxmlformats.org/officeDocument/2006/relationships/customXml" Target="../ink/ink3708.xml"/><Relationship Id="rId344" Type="http://schemas.openxmlformats.org/officeDocument/2006/relationships/image" Target="../media/image138.png"/><Relationship Id="rId691" Type="http://schemas.openxmlformats.org/officeDocument/2006/relationships/customXml" Target="../ink/ink3916.xml"/><Relationship Id="rId747" Type="http://schemas.openxmlformats.org/officeDocument/2006/relationships/customXml" Target="../ink/ink3944.xml"/><Relationship Id="rId789" Type="http://schemas.openxmlformats.org/officeDocument/2006/relationships/customXml" Target="../ink/ink3965.xml"/><Relationship Id="rId41" Type="http://schemas.openxmlformats.org/officeDocument/2006/relationships/image" Target="../media/image20.png"/><Relationship Id="rId83" Type="http://schemas.openxmlformats.org/officeDocument/2006/relationships/customXml" Target="../ink/ink3580.xml"/><Relationship Id="rId179" Type="http://schemas.openxmlformats.org/officeDocument/2006/relationships/customXml" Target="../ink/ink3641.xml"/><Relationship Id="rId386" Type="http://schemas.openxmlformats.org/officeDocument/2006/relationships/image" Target="../media/image159.png"/><Relationship Id="rId551" Type="http://schemas.openxmlformats.org/officeDocument/2006/relationships/customXml" Target="../ink/ink3845.xml"/><Relationship Id="rId593" Type="http://schemas.openxmlformats.org/officeDocument/2006/relationships/customXml" Target="../ink/ink3867.xml"/><Relationship Id="rId607" Type="http://schemas.openxmlformats.org/officeDocument/2006/relationships/customXml" Target="../ink/ink3874.xml"/><Relationship Id="rId649" Type="http://schemas.openxmlformats.org/officeDocument/2006/relationships/customXml" Target="../ink/ink3895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650.xml"/><Relationship Id="rId204" Type="http://schemas.openxmlformats.org/officeDocument/2006/relationships/customXml" Target="../ink/ink3657.xml"/><Relationship Id="rId246" Type="http://schemas.openxmlformats.org/officeDocument/2006/relationships/customXml" Target="../ink/ink3678.xml"/><Relationship Id="rId288" Type="http://schemas.openxmlformats.org/officeDocument/2006/relationships/customXml" Target="../ink/ink3699.xml"/><Relationship Id="rId411" Type="http://schemas.openxmlformats.org/officeDocument/2006/relationships/customXml" Target="../ink/ink3775.xml"/><Relationship Id="rId453" Type="http://schemas.openxmlformats.org/officeDocument/2006/relationships/customXml" Target="../ink/ink3796.xml"/><Relationship Id="rId509" Type="http://schemas.openxmlformats.org/officeDocument/2006/relationships/customXml" Target="../ink/ink3824.xml"/><Relationship Id="rId660" Type="http://schemas.openxmlformats.org/officeDocument/2006/relationships/image" Target="../media/image2951.png"/><Relationship Id="rId106" Type="http://schemas.openxmlformats.org/officeDocument/2006/relationships/customXml" Target="../ink/ink3603.xml"/><Relationship Id="rId313" Type="http://schemas.openxmlformats.org/officeDocument/2006/relationships/customXml" Target="../ink/ink3719.xml"/><Relationship Id="rId495" Type="http://schemas.openxmlformats.org/officeDocument/2006/relationships/customXml" Target="../ink/ink3817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541.xml"/><Relationship Id="rId52" Type="http://schemas.openxmlformats.org/officeDocument/2006/relationships/customXml" Target="../ink/ink3562.xml"/><Relationship Id="rId94" Type="http://schemas.openxmlformats.org/officeDocument/2006/relationships/customXml" Target="../ink/ink3591.xml"/><Relationship Id="rId148" Type="http://schemas.openxmlformats.org/officeDocument/2006/relationships/customXml" Target="../ink/ink3625.xml"/><Relationship Id="rId355" Type="http://schemas.openxmlformats.org/officeDocument/2006/relationships/customXml" Target="../ink/ink3747.xml"/><Relationship Id="rId397" Type="http://schemas.openxmlformats.org/officeDocument/2006/relationships/customXml" Target="../ink/ink3768.xml"/><Relationship Id="rId520" Type="http://schemas.openxmlformats.org/officeDocument/2006/relationships/image" Target="../media/image226.png"/><Relationship Id="rId562" Type="http://schemas.openxmlformats.org/officeDocument/2006/relationships/customXml" Target="../ink/ink3851.xml"/><Relationship Id="rId618" Type="http://schemas.openxmlformats.org/officeDocument/2006/relationships/image" Target="../media/image274.png"/><Relationship Id="rId825" Type="http://schemas.openxmlformats.org/officeDocument/2006/relationships/customXml" Target="../ink/ink3983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705.xml"/><Relationship Id="rId727" Type="http://schemas.openxmlformats.org/officeDocument/2006/relationships/customXml" Target="../ink/ink3934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857.xml"/><Relationship Id="rId780" Type="http://schemas.openxmlformats.org/officeDocument/2006/relationships/image" Target="../media/image355.png"/><Relationship Id="rId226" Type="http://schemas.openxmlformats.org/officeDocument/2006/relationships/customXml" Target="../ink/ink3668.xml"/><Relationship Id="rId433" Type="http://schemas.openxmlformats.org/officeDocument/2006/relationships/customXml" Target="../ink/ink3786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573.xml"/><Relationship Id="rId377" Type="http://schemas.openxmlformats.org/officeDocument/2006/relationships/customXml" Target="../ink/ink3758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973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966.xml"/><Relationship Id="rId444" Type="http://schemas.openxmlformats.org/officeDocument/2006/relationships/image" Target="../media/image188.png"/><Relationship Id="rId651" Type="http://schemas.openxmlformats.org/officeDocument/2006/relationships/customXml" Target="../ink/ink3896.xml"/><Relationship Id="rId749" Type="http://schemas.openxmlformats.org/officeDocument/2006/relationships/customXml" Target="../ink/ink3945.xml"/><Relationship Id="rId290" Type="http://schemas.openxmlformats.org/officeDocument/2006/relationships/customXml" Target="../ink/ink3700.xml"/><Relationship Id="rId304" Type="http://schemas.openxmlformats.org/officeDocument/2006/relationships/customXml" Target="../ink/ink3710.xml"/><Relationship Id="rId388" Type="http://schemas.openxmlformats.org/officeDocument/2006/relationships/image" Target="../media/image160.png"/><Relationship Id="rId511" Type="http://schemas.openxmlformats.org/officeDocument/2006/relationships/customXml" Target="../ink/ink3825.xml"/><Relationship Id="rId609" Type="http://schemas.openxmlformats.org/officeDocument/2006/relationships/customXml" Target="../ink/ink3875.xml"/><Relationship Id="rId85" Type="http://schemas.openxmlformats.org/officeDocument/2006/relationships/customXml" Target="../ink/ink3582.xml"/><Relationship Id="rId150" Type="http://schemas.openxmlformats.org/officeDocument/2006/relationships/customXml" Target="../ink/ink3626.xml"/><Relationship Id="rId595" Type="http://schemas.openxmlformats.org/officeDocument/2006/relationships/customXml" Target="../ink/ink3868.xml"/><Relationship Id="rId816" Type="http://schemas.openxmlformats.org/officeDocument/2006/relationships/image" Target="../media/image373.png"/><Relationship Id="rId248" Type="http://schemas.openxmlformats.org/officeDocument/2006/relationships/customXml" Target="../ink/ink3679.xml"/><Relationship Id="rId455" Type="http://schemas.openxmlformats.org/officeDocument/2006/relationships/customXml" Target="../ink/ink3797.xml"/><Relationship Id="rId662" Type="http://schemas.openxmlformats.org/officeDocument/2006/relationships/image" Target="../media/image2961.png"/><Relationship Id="rId12" Type="http://schemas.openxmlformats.org/officeDocument/2006/relationships/customXml" Target="../ink/ink3542.xml"/><Relationship Id="rId108" Type="http://schemas.openxmlformats.org/officeDocument/2006/relationships/customXml" Target="../ink/ink3605.xml"/><Relationship Id="rId315" Type="http://schemas.openxmlformats.org/officeDocument/2006/relationships/customXml" Target="../ink/ink3721.xml"/><Relationship Id="rId522" Type="http://schemas.openxmlformats.org/officeDocument/2006/relationships/image" Target="../media/image227.png"/><Relationship Id="rId96" Type="http://schemas.openxmlformats.org/officeDocument/2006/relationships/customXml" Target="../ink/ink3593.xml"/><Relationship Id="rId161" Type="http://schemas.openxmlformats.org/officeDocument/2006/relationships/image" Target="../media/image65.png"/><Relationship Id="rId399" Type="http://schemas.openxmlformats.org/officeDocument/2006/relationships/customXml" Target="../ink/ink3769.xml"/><Relationship Id="rId827" Type="http://schemas.openxmlformats.org/officeDocument/2006/relationships/customXml" Target="../ink/ink3984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907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836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637.xml"/><Relationship Id="rId477" Type="http://schemas.openxmlformats.org/officeDocument/2006/relationships/customXml" Target="../ink/ink3808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738.xml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0.png"/><Relationship Id="rId117" Type="http://schemas.openxmlformats.org/officeDocument/2006/relationships/image" Target="../media/image444.png"/><Relationship Id="rId231" Type="http://schemas.openxmlformats.org/officeDocument/2006/relationships/image" Target="../media/image96.png"/><Relationship Id="rId63" Type="http://schemas.openxmlformats.org/officeDocument/2006/relationships/customXml" Target="../ink/ink4007.xml"/><Relationship Id="rId68" Type="http://schemas.openxmlformats.org/officeDocument/2006/relationships/customXml" Target="../ink/ink4011.xml"/><Relationship Id="rId112" Type="http://schemas.openxmlformats.org/officeDocument/2006/relationships/customXml" Target="../ink/ink4026.xml"/><Relationship Id="rId133" Type="http://schemas.openxmlformats.org/officeDocument/2006/relationships/image" Target="../media/image452.png"/><Relationship Id="rId138" Type="http://schemas.openxmlformats.org/officeDocument/2006/relationships/customXml" Target="../ink/ink4039.xml"/><Relationship Id="rId154" Type="http://schemas.openxmlformats.org/officeDocument/2006/relationships/customXml" Target="../ink/ink4048.xml"/><Relationship Id="rId159" Type="http://schemas.openxmlformats.org/officeDocument/2006/relationships/customXml" Target="../ink/ink4053.xml"/><Relationship Id="rId21" Type="http://schemas.openxmlformats.org/officeDocument/2006/relationships/image" Target="../media/image10.png"/><Relationship Id="rId175" Type="http://schemas.openxmlformats.org/officeDocument/2006/relationships/customXml" Target="../ink/ink4067.xml"/><Relationship Id="rId47" Type="http://schemas.openxmlformats.org/officeDocument/2006/relationships/image" Target="../media/image23.png"/><Relationship Id="rId170" Type="http://schemas.openxmlformats.org/officeDocument/2006/relationships/customXml" Target="../ink/ink4063.xml"/><Relationship Id="rId226" Type="http://schemas.openxmlformats.org/officeDocument/2006/relationships/customXml" Target="../ink/ink4079.xml"/><Relationship Id="rId16" Type="http://schemas.openxmlformats.org/officeDocument/2006/relationships/image" Target="../media/image860.png"/><Relationship Id="rId107" Type="http://schemas.openxmlformats.org/officeDocument/2006/relationships/image" Target="../media/image4390.png"/><Relationship Id="rId221" Type="http://schemas.openxmlformats.org/officeDocument/2006/relationships/image" Target="../media/image91.png"/><Relationship Id="rId37" Type="http://schemas.openxmlformats.org/officeDocument/2006/relationships/customXml" Target="../ink/ink4006.xml"/><Relationship Id="rId74" Type="http://schemas.openxmlformats.org/officeDocument/2006/relationships/customXml" Target="../ink/ink4017.xml"/><Relationship Id="rId102" Type="http://schemas.openxmlformats.org/officeDocument/2006/relationships/customXml" Target="../ink/ink4021.xml"/><Relationship Id="rId123" Type="http://schemas.openxmlformats.org/officeDocument/2006/relationships/image" Target="../media/image447.png"/><Relationship Id="rId128" Type="http://schemas.openxmlformats.org/officeDocument/2006/relationships/customXml" Target="../ink/ink4034.xml"/><Relationship Id="rId144" Type="http://schemas.openxmlformats.org/officeDocument/2006/relationships/customXml" Target="../ink/ink4042.xml"/><Relationship Id="rId149" Type="http://schemas.openxmlformats.org/officeDocument/2006/relationships/image" Target="../media/image460.png"/><Relationship Id="rId11" Type="http://schemas.openxmlformats.org/officeDocument/2006/relationships/image" Target="../media/image5.png"/><Relationship Id="rId95" Type="http://schemas.openxmlformats.org/officeDocument/2006/relationships/image" Target="../media/image4330.png"/><Relationship Id="rId5" Type="http://schemas.openxmlformats.org/officeDocument/2006/relationships/image" Target="../media/image2.png"/><Relationship Id="rId160" Type="http://schemas.openxmlformats.org/officeDocument/2006/relationships/customXml" Target="../ink/ink4054.xml"/><Relationship Id="rId165" Type="http://schemas.openxmlformats.org/officeDocument/2006/relationships/customXml" Target="../ink/ink4059.xml"/><Relationship Id="rId216" Type="http://schemas.openxmlformats.org/officeDocument/2006/relationships/customXml" Target="../ink/ink4074.xml"/><Relationship Id="rId211" Type="http://schemas.openxmlformats.org/officeDocument/2006/relationships/image" Target="../media/image86.png"/><Relationship Id="rId232" Type="http://schemas.openxmlformats.org/officeDocument/2006/relationships/customXml" Target="../ink/ink4082.xml"/><Relationship Id="rId64" Type="http://schemas.openxmlformats.org/officeDocument/2006/relationships/image" Target="../media/image490.png"/><Relationship Id="rId69" Type="http://schemas.openxmlformats.org/officeDocument/2006/relationships/customXml" Target="../ink/ink4012.xml"/><Relationship Id="rId22" Type="http://schemas.openxmlformats.org/officeDocument/2006/relationships/image" Target="../media/image890.png"/><Relationship Id="rId113" Type="http://schemas.openxmlformats.org/officeDocument/2006/relationships/image" Target="../media/image442.png"/><Relationship Id="rId118" Type="http://schemas.openxmlformats.org/officeDocument/2006/relationships/customXml" Target="../ink/ink4029.xml"/><Relationship Id="rId134" Type="http://schemas.openxmlformats.org/officeDocument/2006/relationships/customXml" Target="../ink/ink4037.xml"/><Relationship Id="rId139" Type="http://schemas.openxmlformats.org/officeDocument/2006/relationships/image" Target="../media/image455.png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150" Type="http://schemas.openxmlformats.org/officeDocument/2006/relationships/customXml" Target="../ink/ink4045.xml"/><Relationship Id="rId155" Type="http://schemas.openxmlformats.org/officeDocument/2006/relationships/customXml" Target="../ink/ink4049.xml"/><Relationship Id="rId171" Type="http://schemas.openxmlformats.org/officeDocument/2006/relationships/image" Target="../media/image18.png"/><Relationship Id="rId176" Type="http://schemas.openxmlformats.org/officeDocument/2006/relationships/customXml" Target="../ink/ink4068.xml"/><Relationship Id="rId227" Type="http://schemas.openxmlformats.org/officeDocument/2006/relationships/image" Target="../media/image94.png"/><Relationship Id="rId222" Type="http://schemas.openxmlformats.org/officeDocument/2006/relationships/customXml" Target="../ink/ink4077.xml"/><Relationship Id="rId12" Type="http://schemas.openxmlformats.org/officeDocument/2006/relationships/image" Target="../media/image840.png"/><Relationship Id="rId103" Type="http://schemas.openxmlformats.org/officeDocument/2006/relationships/image" Target="../media/image4370.png"/><Relationship Id="rId108" Type="http://schemas.openxmlformats.org/officeDocument/2006/relationships/customXml" Target="../ink/ink4024.xml"/><Relationship Id="rId124" Type="http://schemas.openxmlformats.org/officeDocument/2006/relationships/customXml" Target="../ink/ink4032.xml"/><Relationship Id="rId129" Type="http://schemas.openxmlformats.org/officeDocument/2006/relationships/image" Target="../media/image450.png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62" Type="http://schemas.openxmlformats.org/officeDocument/2006/relationships/image" Target="../media/image480.png"/><Relationship Id="rId20" Type="http://schemas.openxmlformats.org/officeDocument/2006/relationships/image" Target="../media/image880.png"/><Relationship Id="rId70" Type="http://schemas.openxmlformats.org/officeDocument/2006/relationships/customXml" Target="../ink/ink4013.xml"/><Relationship Id="rId96" Type="http://schemas.openxmlformats.org/officeDocument/2006/relationships/customXml" Target="../ink/ink4018.xml"/><Relationship Id="rId111" Type="http://schemas.openxmlformats.org/officeDocument/2006/relationships/image" Target="../media/image441.png"/><Relationship Id="rId132" Type="http://schemas.openxmlformats.org/officeDocument/2006/relationships/customXml" Target="../ink/ink4036.xml"/><Relationship Id="rId140" Type="http://schemas.openxmlformats.org/officeDocument/2006/relationships/customXml" Target="../ink/ink4040.xml"/><Relationship Id="rId145" Type="http://schemas.openxmlformats.org/officeDocument/2006/relationships/image" Target="../media/image458.png"/><Relationship Id="rId153" Type="http://schemas.openxmlformats.org/officeDocument/2006/relationships/customXml" Target="../ink/ink4047.xml"/><Relationship Id="rId161" Type="http://schemas.openxmlformats.org/officeDocument/2006/relationships/customXml" Target="../ink/ink4055.xml"/><Relationship Id="rId166" Type="http://schemas.openxmlformats.org/officeDocument/2006/relationships/customXml" Target="../ink/ink4060.xml"/><Relationship Id="rId41" Type="http://schemas.openxmlformats.org/officeDocument/2006/relationships/image" Target="../media/image20.png"/><Relationship Id="rId174" Type="http://schemas.openxmlformats.org/officeDocument/2006/relationships/customXml" Target="../ink/ink4066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072.xml"/><Relationship Id="rId220" Type="http://schemas.openxmlformats.org/officeDocument/2006/relationships/customXml" Target="../ink/ink407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36" Type="http://schemas.openxmlformats.org/officeDocument/2006/relationships/image" Target="../media/image3510.png"/><Relationship Id="rId28" Type="http://schemas.openxmlformats.org/officeDocument/2006/relationships/image" Target="../media/image920.png"/><Relationship Id="rId106" Type="http://schemas.openxmlformats.org/officeDocument/2006/relationships/customXml" Target="../ink/ink4023.xml"/><Relationship Id="rId114" Type="http://schemas.openxmlformats.org/officeDocument/2006/relationships/customXml" Target="../ink/ink4027.xml"/><Relationship Id="rId119" Type="http://schemas.openxmlformats.org/officeDocument/2006/relationships/image" Target="../media/image445.png"/><Relationship Id="rId127" Type="http://schemas.openxmlformats.org/officeDocument/2006/relationships/image" Target="../media/image449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65" Type="http://schemas.openxmlformats.org/officeDocument/2006/relationships/customXml" Target="../ink/ink4008.xml"/><Relationship Id="rId73" Type="http://schemas.openxmlformats.org/officeDocument/2006/relationships/customXml" Target="../ink/ink4016.xml"/><Relationship Id="rId99" Type="http://schemas.openxmlformats.org/officeDocument/2006/relationships/image" Target="../media/image4350.png"/><Relationship Id="rId101" Type="http://schemas.openxmlformats.org/officeDocument/2006/relationships/image" Target="../media/image4360.png"/><Relationship Id="rId122" Type="http://schemas.openxmlformats.org/officeDocument/2006/relationships/customXml" Target="../ink/ink4031.xml"/><Relationship Id="rId130" Type="http://schemas.openxmlformats.org/officeDocument/2006/relationships/customXml" Target="../ink/ink4035.xml"/><Relationship Id="rId135" Type="http://schemas.openxmlformats.org/officeDocument/2006/relationships/image" Target="../media/image453.png"/><Relationship Id="rId143" Type="http://schemas.openxmlformats.org/officeDocument/2006/relationships/image" Target="../media/image457.png"/><Relationship Id="rId148" Type="http://schemas.openxmlformats.org/officeDocument/2006/relationships/customXml" Target="../ink/ink4044.xml"/><Relationship Id="rId151" Type="http://schemas.openxmlformats.org/officeDocument/2006/relationships/image" Target="../media/image461.png"/><Relationship Id="rId156" Type="http://schemas.openxmlformats.org/officeDocument/2006/relationships/customXml" Target="../ink/ink4050.xml"/><Relationship Id="rId164" Type="http://schemas.openxmlformats.org/officeDocument/2006/relationships/customXml" Target="../ink/ink4058.xml"/><Relationship Id="rId31" Type="http://schemas.openxmlformats.org/officeDocument/2006/relationships/image" Target="../media/image15.png"/><Relationship Id="rId169" Type="http://schemas.openxmlformats.org/officeDocument/2006/relationships/image" Target="../media/image17.png"/><Relationship Id="rId177" Type="http://schemas.openxmlformats.org/officeDocument/2006/relationships/customXml" Target="../ink/ink4069.xml"/><Relationship Id="rId9" Type="http://schemas.openxmlformats.org/officeDocument/2006/relationships/image" Target="../media/image4.png"/><Relationship Id="rId172" Type="http://schemas.openxmlformats.org/officeDocument/2006/relationships/customXml" Target="../ink/ink4064.xml"/><Relationship Id="rId207" Type="http://schemas.openxmlformats.org/officeDocument/2006/relationships/image" Target="../media/image84.png"/><Relationship Id="rId210" Type="http://schemas.openxmlformats.org/officeDocument/2006/relationships/customXml" Target="../ink/ink407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4080.xml"/><Relationship Id="rId18" Type="http://schemas.openxmlformats.org/officeDocument/2006/relationships/image" Target="../media/image870.png"/><Relationship Id="rId109" Type="http://schemas.openxmlformats.org/officeDocument/2006/relationships/image" Target="../media/image4400.png"/><Relationship Id="rId13" Type="http://schemas.openxmlformats.org/officeDocument/2006/relationships/image" Target="../media/image6.png"/><Relationship Id="rId39" Type="http://schemas.openxmlformats.org/officeDocument/2006/relationships/image" Target="../media/image19.png"/><Relationship Id="rId34" Type="http://schemas.openxmlformats.org/officeDocument/2006/relationships/image" Target="../media/image3410.png"/><Relationship Id="rId97" Type="http://schemas.openxmlformats.org/officeDocument/2006/relationships/image" Target="../media/image4340.png"/><Relationship Id="rId104" Type="http://schemas.openxmlformats.org/officeDocument/2006/relationships/customXml" Target="../ink/ink4022.xml"/><Relationship Id="rId120" Type="http://schemas.openxmlformats.org/officeDocument/2006/relationships/customXml" Target="../ink/ink4030.xml"/><Relationship Id="rId125" Type="http://schemas.openxmlformats.org/officeDocument/2006/relationships/image" Target="../media/image448.png"/><Relationship Id="rId141" Type="http://schemas.openxmlformats.org/officeDocument/2006/relationships/image" Target="../media/image456.png"/><Relationship Id="rId146" Type="http://schemas.openxmlformats.org/officeDocument/2006/relationships/customXml" Target="../ink/ink4043.xml"/><Relationship Id="rId167" Type="http://schemas.openxmlformats.org/officeDocument/2006/relationships/customXml" Target="../ink/ink4061.xml"/><Relationship Id="rId71" Type="http://schemas.openxmlformats.org/officeDocument/2006/relationships/customXml" Target="../ink/ink4014.xml"/><Relationship Id="rId7" Type="http://schemas.openxmlformats.org/officeDocument/2006/relationships/image" Target="../media/image3.png"/><Relationship Id="rId162" Type="http://schemas.openxmlformats.org/officeDocument/2006/relationships/customXml" Target="../ink/ink4056.xml"/><Relationship Id="rId213" Type="http://schemas.openxmlformats.org/officeDocument/2006/relationships/image" Target="../media/image87.png"/><Relationship Id="rId218" Type="http://schemas.openxmlformats.org/officeDocument/2006/relationships/customXml" Target="../ink/ink4075.xml"/><Relationship Id="rId2" Type="http://schemas.openxmlformats.org/officeDocument/2006/relationships/customXml" Target="../ink/ink4004.xml"/><Relationship Id="rId29" Type="http://schemas.openxmlformats.org/officeDocument/2006/relationships/image" Target="../media/image14.png"/><Relationship Id="rId66" Type="http://schemas.openxmlformats.org/officeDocument/2006/relationships/customXml" Target="../ink/ink4009.xml"/><Relationship Id="rId24" Type="http://schemas.openxmlformats.org/officeDocument/2006/relationships/image" Target="../media/image900.png"/><Relationship Id="rId110" Type="http://schemas.openxmlformats.org/officeDocument/2006/relationships/customXml" Target="../ink/ink4025.xml"/><Relationship Id="rId115" Type="http://schemas.openxmlformats.org/officeDocument/2006/relationships/image" Target="../media/image443.png"/><Relationship Id="rId131" Type="http://schemas.openxmlformats.org/officeDocument/2006/relationships/image" Target="../media/image451.png"/><Relationship Id="rId136" Type="http://schemas.openxmlformats.org/officeDocument/2006/relationships/customXml" Target="../ink/ink4038.xml"/><Relationship Id="rId157" Type="http://schemas.openxmlformats.org/officeDocument/2006/relationships/customXml" Target="../ink/ink4051.xml"/><Relationship Id="rId45" Type="http://schemas.openxmlformats.org/officeDocument/2006/relationships/image" Target="../media/image22.png"/><Relationship Id="rId152" Type="http://schemas.openxmlformats.org/officeDocument/2006/relationships/customXml" Target="../ink/ink4046.xml"/><Relationship Id="rId173" Type="http://schemas.openxmlformats.org/officeDocument/2006/relationships/customXml" Target="../ink/ink4065.xml"/><Relationship Id="rId208" Type="http://schemas.openxmlformats.org/officeDocument/2006/relationships/customXml" Target="../ink/ink4070.xml"/><Relationship Id="rId229" Type="http://schemas.openxmlformats.org/officeDocument/2006/relationships/image" Target="../media/image95.png"/><Relationship Id="rId19" Type="http://schemas.openxmlformats.org/officeDocument/2006/relationships/image" Target="../media/image9.png"/><Relationship Id="rId224" Type="http://schemas.openxmlformats.org/officeDocument/2006/relationships/customXml" Target="../ink/ink4078.xml"/><Relationship Id="rId35" Type="http://schemas.openxmlformats.org/officeDocument/2006/relationships/customXml" Target="../ink/ink4005.xml"/><Relationship Id="rId14" Type="http://schemas.openxmlformats.org/officeDocument/2006/relationships/image" Target="../media/image850.png"/><Relationship Id="rId100" Type="http://schemas.openxmlformats.org/officeDocument/2006/relationships/customXml" Target="../ink/ink4020.xml"/><Relationship Id="rId105" Type="http://schemas.openxmlformats.org/officeDocument/2006/relationships/image" Target="../media/image4380.png"/><Relationship Id="rId126" Type="http://schemas.openxmlformats.org/officeDocument/2006/relationships/customXml" Target="../ink/ink4033.xml"/><Relationship Id="rId147" Type="http://schemas.openxmlformats.org/officeDocument/2006/relationships/image" Target="../media/image459.png"/><Relationship Id="rId168" Type="http://schemas.openxmlformats.org/officeDocument/2006/relationships/customXml" Target="../ink/ink4062.xml"/><Relationship Id="rId72" Type="http://schemas.openxmlformats.org/officeDocument/2006/relationships/customXml" Target="../ink/ink4015.xml"/><Relationship Id="rId98" Type="http://schemas.openxmlformats.org/officeDocument/2006/relationships/customXml" Target="../ink/ink4019.xml"/><Relationship Id="rId121" Type="http://schemas.openxmlformats.org/officeDocument/2006/relationships/image" Target="../media/image446.png"/><Relationship Id="rId142" Type="http://schemas.openxmlformats.org/officeDocument/2006/relationships/customXml" Target="../ink/ink4041.xml"/><Relationship Id="rId163" Type="http://schemas.openxmlformats.org/officeDocument/2006/relationships/customXml" Target="../ink/ink4057.xml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073.xml"/><Relationship Id="rId230" Type="http://schemas.openxmlformats.org/officeDocument/2006/relationships/customXml" Target="../ink/ink4081.xml"/><Relationship Id="rId67" Type="http://schemas.openxmlformats.org/officeDocument/2006/relationships/customXml" Target="../ink/ink4010.xml"/><Relationship Id="rId116" Type="http://schemas.openxmlformats.org/officeDocument/2006/relationships/customXml" Target="../ink/ink4028.xml"/><Relationship Id="rId137" Type="http://schemas.openxmlformats.org/officeDocument/2006/relationships/image" Target="../media/image454.png"/><Relationship Id="rId158" Type="http://schemas.openxmlformats.org/officeDocument/2006/relationships/customXml" Target="../ink/ink4052.xml"/><Relationship Id="rId25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55.xml"/><Relationship Id="rId671" Type="http://schemas.openxmlformats.org/officeDocument/2006/relationships/image" Target="../media/image300.png"/><Relationship Id="rId769" Type="http://schemas.openxmlformats.org/officeDocument/2006/relationships/image" Target="../media/image3491.png"/><Relationship Id="rId21" Type="http://schemas.openxmlformats.org/officeDocument/2006/relationships/customXml" Target="../ink/ink4092.xml"/><Relationship Id="rId324" Type="http://schemas.openxmlformats.org/officeDocument/2006/relationships/customXml" Target="../ink/ink4275.xml"/><Relationship Id="rId531" Type="http://schemas.openxmlformats.org/officeDocument/2006/relationships/image" Target="../media/image231.png"/><Relationship Id="rId629" Type="http://schemas.openxmlformats.org/officeDocument/2006/relationships/image" Target="../media/image279.png"/><Relationship Id="rId170" Type="http://schemas.openxmlformats.org/officeDocument/2006/relationships/image" Target="../media/image69.png"/><Relationship Id="rId836" Type="http://schemas.openxmlformats.org/officeDocument/2006/relationships/customXml" Target="../ink/ink4534.xml"/><Relationship Id="rId268" Type="http://schemas.openxmlformats.org/officeDocument/2006/relationships/image" Target="../media/image114.png"/><Relationship Id="rId475" Type="http://schemas.openxmlformats.org/officeDocument/2006/relationships/image" Target="../media/image203.png"/><Relationship Id="rId682" Type="http://schemas.openxmlformats.org/officeDocument/2006/relationships/customXml" Target="../ink/ink4457.xml"/><Relationship Id="rId32" Type="http://schemas.openxmlformats.org/officeDocument/2006/relationships/image" Target="../media/image15.png"/><Relationship Id="rId128" Type="http://schemas.openxmlformats.org/officeDocument/2006/relationships/image" Target="../media/image48.png"/><Relationship Id="rId335" Type="http://schemas.openxmlformats.org/officeDocument/2006/relationships/customXml" Target="../ink/ink4282.xml"/><Relationship Id="rId542" Type="http://schemas.openxmlformats.org/officeDocument/2006/relationships/customXml" Target="../ink/ink4386.xml"/><Relationship Id="rId181" Type="http://schemas.openxmlformats.org/officeDocument/2006/relationships/customXml" Target="../ink/ink4188.xml"/><Relationship Id="rId402" Type="http://schemas.openxmlformats.org/officeDocument/2006/relationships/customXml" Target="../ink/ink4316.xml"/><Relationship Id="rId847" Type="http://schemas.openxmlformats.org/officeDocument/2006/relationships/image" Target="../media/image465.png"/><Relationship Id="rId279" Type="http://schemas.openxmlformats.org/officeDocument/2006/relationships/customXml" Target="../ink/ink4240.xml"/><Relationship Id="rId486" Type="http://schemas.openxmlformats.org/officeDocument/2006/relationships/customXml" Target="../ink/ink4358.xml"/><Relationship Id="rId693" Type="http://schemas.openxmlformats.org/officeDocument/2006/relationships/image" Target="../media/image311.png"/><Relationship Id="rId707" Type="http://schemas.openxmlformats.org/officeDocument/2006/relationships/image" Target="../media/image318.png"/><Relationship Id="rId43" Type="http://schemas.openxmlformats.org/officeDocument/2006/relationships/customXml" Target="../ink/ink4103.xml"/><Relationship Id="rId139" Type="http://schemas.openxmlformats.org/officeDocument/2006/relationships/customXml" Target="../ink/ink4166.xml"/><Relationship Id="rId346" Type="http://schemas.openxmlformats.org/officeDocument/2006/relationships/customXml" Target="../ink/ink4288.xml"/><Relationship Id="rId553" Type="http://schemas.openxmlformats.org/officeDocument/2006/relationships/image" Target="../media/image242.png"/><Relationship Id="rId760" Type="http://schemas.openxmlformats.org/officeDocument/2006/relationships/customXml" Target="../ink/ink4496.xml"/><Relationship Id="rId192" Type="http://schemas.openxmlformats.org/officeDocument/2006/relationships/image" Target="../media/image76.png"/><Relationship Id="rId206" Type="http://schemas.openxmlformats.org/officeDocument/2006/relationships/image" Target="../media/image83.png"/><Relationship Id="rId413" Type="http://schemas.openxmlformats.org/officeDocument/2006/relationships/image" Target="../media/image172.png"/><Relationship Id="rId497" Type="http://schemas.openxmlformats.org/officeDocument/2006/relationships/image" Target="../media/image214.png"/><Relationship Id="rId620" Type="http://schemas.openxmlformats.org/officeDocument/2006/relationships/customXml" Target="../ink/ink4426.xml"/><Relationship Id="rId718" Type="http://schemas.openxmlformats.org/officeDocument/2006/relationships/customXml" Target="../ink/ink4475.xml"/><Relationship Id="rId357" Type="http://schemas.openxmlformats.org/officeDocument/2006/relationships/image" Target="../media/image144.png"/><Relationship Id="rId54" Type="http://schemas.openxmlformats.org/officeDocument/2006/relationships/image" Target="../media/image26.png"/><Relationship Id="rId217" Type="http://schemas.openxmlformats.org/officeDocument/2006/relationships/customXml" Target="../ink/ink4209.xml"/><Relationship Id="rId564" Type="http://schemas.openxmlformats.org/officeDocument/2006/relationships/image" Target="../media/image247.png"/><Relationship Id="rId771" Type="http://schemas.openxmlformats.org/officeDocument/2006/relationships/image" Target="../media/image3501.png"/><Relationship Id="rId424" Type="http://schemas.openxmlformats.org/officeDocument/2006/relationships/customXml" Target="../ink/ink4327.xml"/><Relationship Id="rId631" Type="http://schemas.openxmlformats.org/officeDocument/2006/relationships/image" Target="../media/image2801.png"/><Relationship Id="rId729" Type="http://schemas.openxmlformats.org/officeDocument/2006/relationships/image" Target="../media/image329.png"/><Relationship Id="rId270" Type="http://schemas.openxmlformats.org/officeDocument/2006/relationships/image" Target="../media/image115.png"/><Relationship Id="rId65" Type="http://schemas.openxmlformats.org/officeDocument/2006/relationships/customXml" Target="../ink/ink4114.xml"/><Relationship Id="rId130" Type="http://schemas.openxmlformats.org/officeDocument/2006/relationships/image" Target="../media/image49.png"/><Relationship Id="rId368" Type="http://schemas.openxmlformats.org/officeDocument/2006/relationships/customXml" Target="../ink/ink4299.xml"/><Relationship Id="rId575" Type="http://schemas.openxmlformats.org/officeDocument/2006/relationships/image" Target="../media/image252.png"/><Relationship Id="rId740" Type="http://schemas.openxmlformats.org/officeDocument/2006/relationships/customXml" Target="../ink/ink4486.xml"/><Relationship Id="rId782" Type="http://schemas.openxmlformats.org/officeDocument/2006/relationships/customXml" Target="../ink/ink4507.xml"/><Relationship Id="rId838" Type="http://schemas.openxmlformats.org/officeDocument/2006/relationships/customXml" Target="../ink/ink4535.xml"/><Relationship Id="rId172" Type="http://schemas.openxmlformats.org/officeDocument/2006/relationships/image" Target="../media/image70.png"/><Relationship Id="rId228" Type="http://schemas.openxmlformats.org/officeDocument/2006/relationships/image" Target="../media/image94.png"/><Relationship Id="rId435" Type="http://schemas.openxmlformats.org/officeDocument/2006/relationships/image" Target="../media/image183.png"/><Relationship Id="rId477" Type="http://schemas.openxmlformats.org/officeDocument/2006/relationships/image" Target="../media/image204.png"/><Relationship Id="rId600" Type="http://schemas.openxmlformats.org/officeDocument/2006/relationships/customXml" Target="../ink/ink4416.xml"/><Relationship Id="rId642" Type="http://schemas.openxmlformats.org/officeDocument/2006/relationships/customXml" Target="../ink/ink4437.xml"/><Relationship Id="rId684" Type="http://schemas.openxmlformats.org/officeDocument/2006/relationships/customXml" Target="../ink/ink4458.xml"/><Relationship Id="rId281" Type="http://schemas.openxmlformats.org/officeDocument/2006/relationships/customXml" Target="../ink/ink4241.xml"/><Relationship Id="rId337" Type="http://schemas.openxmlformats.org/officeDocument/2006/relationships/image" Target="../media/image134.png"/><Relationship Id="rId502" Type="http://schemas.openxmlformats.org/officeDocument/2006/relationships/customXml" Target="../ink/ink4366.xml"/><Relationship Id="rId34" Type="http://schemas.openxmlformats.org/officeDocument/2006/relationships/image" Target="../media/image16.png"/><Relationship Id="rId76" Type="http://schemas.openxmlformats.org/officeDocument/2006/relationships/image" Target="../media/image37.png"/><Relationship Id="rId141" Type="http://schemas.openxmlformats.org/officeDocument/2006/relationships/customXml" Target="../ink/ink4167.xml"/><Relationship Id="rId379" Type="http://schemas.openxmlformats.org/officeDocument/2006/relationships/image" Target="../media/image155.png"/><Relationship Id="rId544" Type="http://schemas.openxmlformats.org/officeDocument/2006/relationships/customXml" Target="../ink/ink4387.xml"/><Relationship Id="rId586" Type="http://schemas.openxmlformats.org/officeDocument/2006/relationships/customXml" Target="../ink/ink4409.xml"/><Relationship Id="rId751" Type="http://schemas.openxmlformats.org/officeDocument/2006/relationships/image" Target="../media/image340.png"/><Relationship Id="rId793" Type="http://schemas.openxmlformats.org/officeDocument/2006/relationships/image" Target="../media/image361.png"/><Relationship Id="rId807" Type="http://schemas.openxmlformats.org/officeDocument/2006/relationships/image" Target="../media/image368.png"/><Relationship Id="rId849" Type="http://schemas.openxmlformats.org/officeDocument/2006/relationships/image" Target="../media/image466.png"/><Relationship Id="rId7" Type="http://schemas.openxmlformats.org/officeDocument/2006/relationships/customXml" Target="../ink/ink4085.xml"/><Relationship Id="rId183" Type="http://schemas.openxmlformats.org/officeDocument/2006/relationships/customXml" Target="../ink/ink4190.xml"/><Relationship Id="rId239" Type="http://schemas.openxmlformats.org/officeDocument/2006/relationships/customXml" Target="../ink/ink4220.xml"/><Relationship Id="rId390" Type="http://schemas.openxmlformats.org/officeDocument/2006/relationships/customXml" Target="../ink/ink4310.xml"/><Relationship Id="rId404" Type="http://schemas.openxmlformats.org/officeDocument/2006/relationships/customXml" Target="../ink/ink4317.xml"/><Relationship Id="rId446" Type="http://schemas.openxmlformats.org/officeDocument/2006/relationships/customXml" Target="../ink/ink4338.xml"/><Relationship Id="rId611" Type="http://schemas.openxmlformats.org/officeDocument/2006/relationships/image" Target="../media/image270.png"/><Relationship Id="rId653" Type="http://schemas.openxmlformats.org/officeDocument/2006/relationships/image" Target="../media/image291.png"/><Relationship Id="rId250" Type="http://schemas.openxmlformats.org/officeDocument/2006/relationships/image" Target="../media/image105.png"/><Relationship Id="rId292" Type="http://schemas.openxmlformats.org/officeDocument/2006/relationships/image" Target="../media/image126.png"/><Relationship Id="rId306" Type="http://schemas.openxmlformats.org/officeDocument/2006/relationships/customXml" Target="../ink/ink4257.xml"/><Relationship Id="rId488" Type="http://schemas.openxmlformats.org/officeDocument/2006/relationships/customXml" Target="../ink/ink4359.xml"/><Relationship Id="rId695" Type="http://schemas.openxmlformats.org/officeDocument/2006/relationships/image" Target="../media/image312.png"/><Relationship Id="rId709" Type="http://schemas.openxmlformats.org/officeDocument/2006/relationships/image" Target="../media/image319.png"/><Relationship Id="rId45" Type="http://schemas.openxmlformats.org/officeDocument/2006/relationships/customXml" Target="../ink/ink4104.xml"/><Relationship Id="rId87" Type="http://schemas.openxmlformats.org/officeDocument/2006/relationships/customXml" Target="../ink/ink4129.xml"/><Relationship Id="rId110" Type="http://schemas.openxmlformats.org/officeDocument/2006/relationships/image" Target="../media/image39.png"/><Relationship Id="rId348" Type="http://schemas.openxmlformats.org/officeDocument/2006/relationships/customXml" Target="../ink/ink4289.xml"/><Relationship Id="rId513" Type="http://schemas.openxmlformats.org/officeDocument/2006/relationships/image" Target="../media/image222.png"/><Relationship Id="rId555" Type="http://schemas.openxmlformats.org/officeDocument/2006/relationships/image" Target="../media/image243.png"/><Relationship Id="rId597" Type="http://schemas.openxmlformats.org/officeDocument/2006/relationships/image" Target="../media/image263.png"/><Relationship Id="rId720" Type="http://schemas.openxmlformats.org/officeDocument/2006/relationships/customXml" Target="../ink/ink4476.xml"/><Relationship Id="rId762" Type="http://schemas.openxmlformats.org/officeDocument/2006/relationships/customXml" Target="../ink/ink4497.xml"/><Relationship Id="rId818" Type="http://schemas.openxmlformats.org/officeDocument/2006/relationships/customXml" Target="../ink/ink4525.xml"/><Relationship Id="rId152" Type="http://schemas.openxmlformats.org/officeDocument/2006/relationships/image" Target="../media/image60.png"/><Relationship Id="rId194" Type="http://schemas.openxmlformats.org/officeDocument/2006/relationships/image" Target="../media/image77.png"/><Relationship Id="rId208" Type="http://schemas.openxmlformats.org/officeDocument/2006/relationships/image" Target="../media/image84.png"/><Relationship Id="rId415" Type="http://schemas.openxmlformats.org/officeDocument/2006/relationships/image" Target="../media/image173.png"/><Relationship Id="rId457" Type="http://schemas.openxmlformats.org/officeDocument/2006/relationships/image" Target="../media/image194.png"/><Relationship Id="rId622" Type="http://schemas.openxmlformats.org/officeDocument/2006/relationships/customXml" Target="../ink/ink4427.xml"/><Relationship Id="rId261" Type="http://schemas.openxmlformats.org/officeDocument/2006/relationships/customXml" Target="../ink/ink4231.xml"/><Relationship Id="rId499" Type="http://schemas.openxmlformats.org/officeDocument/2006/relationships/image" Target="../media/image215.png"/><Relationship Id="rId664" Type="http://schemas.openxmlformats.org/officeDocument/2006/relationships/customXml" Target="../ink/ink4448.xml"/><Relationship Id="rId14" Type="http://schemas.openxmlformats.org/officeDocument/2006/relationships/image" Target="../media/image6.png"/><Relationship Id="rId56" Type="http://schemas.openxmlformats.org/officeDocument/2006/relationships/image" Target="../media/image27.png"/><Relationship Id="rId317" Type="http://schemas.openxmlformats.org/officeDocument/2006/relationships/customXml" Target="../ink/ink4268.xml"/><Relationship Id="rId359" Type="http://schemas.openxmlformats.org/officeDocument/2006/relationships/image" Target="../media/image145.png"/><Relationship Id="rId524" Type="http://schemas.openxmlformats.org/officeDocument/2006/relationships/customXml" Target="../ink/ink4377.xml"/><Relationship Id="rId566" Type="http://schemas.openxmlformats.org/officeDocument/2006/relationships/image" Target="../media/image2481.png"/><Relationship Id="rId731" Type="http://schemas.openxmlformats.org/officeDocument/2006/relationships/image" Target="../media/image330.png"/><Relationship Id="rId773" Type="http://schemas.openxmlformats.org/officeDocument/2006/relationships/image" Target="../media/image351.png"/><Relationship Id="rId98" Type="http://schemas.openxmlformats.org/officeDocument/2006/relationships/customXml" Target="../ink/ink4140.xml"/><Relationship Id="rId121" Type="http://schemas.openxmlformats.org/officeDocument/2006/relationships/customXml" Target="../ink/ink4157.xml"/><Relationship Id="rId163" Type="http://schemas.openxmlformats.org/officeDocument/2006/relationships/customXml" Target="../ink/ink4178.xml"/><Relationship Id="rId219" Type="http://schemas.openxmlformats.org/officeDocument/2006/relationships/customXml" Target="../ink/ink4210.xml"/><Relationship Id="rId370" Type="http://schemas.openxmlformats.org/officeDocument/2006/relationships/customXml" Target="../ink/ink4300.xml"/><Relationship Id="rId426" Type="http://schemas.openxmlformats.org/officeDocument/2006/relationships/customXml" Target="../ink/ink4328.xml"/><Relationship Id="rId633" Type="http://schemas.openxmlformats.org/officeDocument/2006/relationships/image" Target="../media/image281.png"/><Relationship Id="rId829" Type="http://schemas.openxmlformats.org/officeDocument/2006/relationships/image" Target="../media/image379.png"/><Relationship Id="rId230" Type="http://schemas.openxmlformats.org/officeDocument/2006/relationships/image" Target="../media/image95.png"/><Relationship Id="rId468" Type="http://schemas.openxmlformats.org/officeDocument/2006/relationships/customXml" Target="../ink/ink4349.xml"/><Relationship Id="rId675" Type="http://schemas.openxmlformats.org/officeDocument/2006/relationships/image" Target="../media/image302.png"/><Relationship Id="rId840" Type="http://schemas.openxmlformats.org/officeDocument/2006/relationships/customXml" Target="../ink/ink4536.xml"/><Relationship Id="rId25" Type="http://schemas.openxmlformats.org/officeDocument/2006/relationships/customXml" Target="../ink/ink4094.xml"/><Relationship Id="rId67" Type="http://schemas.openxmlformats.org/officeDocument/2006/relationships/customXml" Target="../ink/ink4115.xml"/><Relationship Id="rId272" Type="http://schemas.openxmlformats.org/officeDocument/2006/relationships/image" Target="../media/image116.png"/><Relationship Id="rId328" Type="http://schemas.openxmlformats.org/officeDocument/2006/relationships/customXml" Target="../ink/ink4277.xml"/><Relationship Id="rId535" Type="http://schemas.openxmlformats.org/officeDocument/2006/relationships/image" Target="../media/image233.png"/><Relationship Id="rId577" Type="http://schemas.openxmlformats.org/officeDocument/2006/relationships/image" Target="../media/image253.png"/><Relationship Id="rId700" Type="http://schemas.openxmlformats.org/officeDocument/2006/relationships/customXml" Target="../ink/ink4466.xml"/><Relationship Id="rId742" Type="http://schemas.openxmlformats.org/officeDocument/2006/relationships/customXml" Target="../ink/ink4487.xml"/><Relationship Id="rId132" Type="http://schemas.openxmlformats.org/officeDocument/2006/relationships/image" Target="../media/image50.png"/><Relationship Id="rId174" Type="http://schemas.openxmlformats.org/officeDocument/2006/relationships/image" Target="../media/image71.png"/><Relationship Id="rId381" Type="http://schemas.openxmlformats.org/officeDocument/2006/relationships/image" Target="../media/image156.png"/><Relationship Id="rId602" Type="http://schemas.openxmlformats.org/officeDocument/2006/relationships/customXml" Target="../ink/ink4417.xml"/><Relationship Id="rId784" Type="http://schemas.openxmlformats.org/officeDocument/2006/relationships/customXml" Target="../ink/ink4508.xml"/><Relationship Id="rId241" Type="http://schemas.openxmlformats.org/officeDocument/2006/relationships/customXml" Target="../ink/ink4221.xml"/><Relationship Id="rId437" Type="http://schemas.openxmlformats.org/officeDocument/2006/relationships/image" Target="../media/image184.png"/><Relationship Id="rId479" Type="http://schemas.openxmlformats.org/officeDocument/2006/relationships/image" Target="../media/image205.png"/><Relationship Id="rId644" Type="http://schemas.openxmlformats.org/officeDocument/2006/relationships/customXml" Target="../ink/ink4438.xml"/><Relationship Id="rId686" Type="http://schemas.openxmlformats.org/officeDocument/2006/relationships/customXml" Target="../ink/ink4459.xml"/><Relationship Id="rId851" Type="http://schemas.openxmlformats.org/officeDocument/2006/relationships/image" Target="../media/image467.png"/><Relationship Id="rId36" Type="http://schemas.openxmlformats.org/officeDocument/2006/relationships/image" Target="../media/image17.png"/><Relationship Id="rId283" Type="http://schemas.openxmlformats.org/officeDocument/2006/relationships/customXml" Target="../ink/ink4242.xml"/><Relationship Id="rId339" Type="http://schemas.openxmlformats.org/officeDocument/2006/relationships/image" Target="../media/image135.png"/><Relationship Id="rId490" Type="http://schemas.openxmlformats.org/officeDocument/2006/relationships/customXml" Target="../ink/ink4360.xml"/><Relationship Id="rId504" Type="http://schemas.openxmlformats.org/officeDocument/2006/relationships/customXml" Target="../ink/ink4367.xml"/><Relationship Id="rId546" Type="http://schemas.openxmlformats.org/officeDocument/2006/relationships/customXml" Target="../ink/ink4388.xml"/><Relationship Id="rId711" Type="http://schemas.openxmlformats.org/officeDocument/2006/relationships/image" Target="../media/image320.png"/><Relationship Id="rId753" Type="http://schemas.openxmlformats.org/officeDocument/2006/relationships/image" Target="../media/image341.png"/><Relationship Id="rId78" Type="http://schemas.openxmlformats.org/officeDocument/2006/relationships/image" Target="../media/image38.png"/><Relationship Id="rId101" Type="http://schemas.openxmlformats.org/officeDocument/2006/relationships/customXml" Target="../ink/ink4143.xml"/><Relationship Id="rId143" Type="http://schemas.openxmlformats.org/officeDocument/2006/relationships/customXml" Target="../ink/ink4168.xml"/><Relationship Id="rId185" Type="http://schemas.openxmlformats.org/officeDocument/2006/relationships/customXml" Target="../ink/ink4192.xml"/><Relationship Id="rId350" Type="http://schemas.openxmlformats.org/officeDocument/2006/relationships/customXml" Target="../ink/ink4290.xml"/><Relationship Id="rId406" Type="http://schemas.openxmlformats.org/officeDocument/2006/relationships/customXml" Target="../ink/ink4318.xml"/><Relationship Id="rId588" Type="http://schemas.openxmlformats.org/officeDocument/2006/relationships/customXml" Target="../ink/ink4410.xml"/><Relationship Id="rId795" Type="http://schemas.openxmlformats.org/officeDocument/2006/relationships/image" Target="../media/image362.png"/><Relationship Id="rId809" Type="http://schemas.openxmlformats.org/officeDocument/2006/relationships/image" Target="../media/image369.png"/><Relationship Id="rId9" Type="http://schemas.openxmlformats.org/officeDocument/2006/relationships/customXml" Target="../ink/ink4086.xml"/><Relationship Id="rId210" Type="http://schemas.openxmlformats.org/officeDocument/2006/relationships/image" Target="../media/image85.png"/><Relationship Id="rId392" Type="http://schemas.openxmlformats.org/officeDocument/2006/relationships/customXml" Target="../ink/ink4311.xml"/><Relationship Id="rId448" Type="http://schemas.openxmlformats.org/officeDocument/2006/relationships/customXml" Target="../ink/ink4339.xml"/><Relationship Id="rId613" Type="http://schemas.openxmlformats.org/officeDocument/2006/relationships/image" Target="../media/image271.png"/><Relationship Id="rId655" Type="http://schemas.openxmlformats.org/officeDocument/2006/relationships/image" Target="../media/image2921.png"/><Relationship Id="rId697" Type="http://schemas.openxmlformats.org/officeDocument/2006/relationships/image" Target="../media/image313.png"/><Relationship Id="rId820" Type="http://schemas.openxmlformats.org/officeDocument/2006/relationships/customXml" Target="../ink/ink4526.xml"/><Relationship Id="rId252" Type="http://schemas.openxmlformats.org/officeDocument/2006/relationships/image" Target="../media/image106.png"/><Relationship Id="rId294" Type="http://schemas.openxmlformats.org/officeDocument/2006/relationships/image" Target="../media/image127.png"/><Relationship Id="rId308" Type="http://schemas.openxmlformats.org/officeDocument/2006/relationships/customXml" Target="../ink/ink4259.xml"/><Relationship Id="rId515" Type="http://schemas.openxmlformats.org/officeDocument/2006/relationships/image" Target="../media/image223.png"/><Relationship Id="rId722" Type="http://schemas.openxmlformats.org/officeDocument/2006/relationships/customXml" Target="../ink/ink4477.xml"/><Relationship Id="rId47" Type="http://schemas.openxmlformats.org/officeDocument/2006/relationships/customXml" Target="../ink/ink4105.xml"/><Relationship Id="rId89" Type="http://schemas.openxmlformats.org/officeDocument/2006/relationships/customXml" Target="../ink/ink4131.xml"/><Relationship Id="rId112" Type="http://schemas.openxmlformats.org/officeDocument/2006/relationships/image" Target="../media/image40.png"/><Relationship Id="rId154" Type="http://schemas.openxmlformats.org/officeDocument/2006/relationships/image" Target="../media/image61.png"/><Relationship Id="rId361" Type="http://schemas.openxmlformats.org/officeDocument/2006/relationships/image" Target="../media/image146.png"/><Relationship Id="rId557" Type="http://schemas.openxmlformats.org/officeDocument/2006/relationships/image" Target="../media/image244.png"/><Relationship Id="rId599" Type="http://schemas.openxmlformats.org/officeDocument/2006/relationships/image" Target="../media/image264.png"/><Relationship Id="rId764" Type="http://schemas.openxmlformats.org/officeDocument/2006/relationships/customXml" Target="../ink/ink4498.xml"/><Relationship Id="rId196" Type="http://schemas.openxmlformats.org/officeDocument/2006/relationships/image" Target="../media/image78.png"/><Relationship Id="rId417" Type="http://schemas.openxmlformats.org/officeDocument/2006/relationships/image" Target="../media/image174.png"/><Relationship Id="rId459" Type="http://schemas.openxmlformats.org/officeDocument/2006/relationships/image" Target="../media/image195.png"/><Relationship Id="rId624" Type="http://schemas.openxmlformats.org/officeDocument/2006/relationships/customXml" Target="../ink/ink4428.xml"/><Relationship Id="rId666" Type="http://schemas.openxmlformats.org/officeDocument/2006/relationships/customXml" Target="../ink/ink4449.xml"/><Relationship Id="rId831" Type="http://schemas.openxmlformats.org/officeDocument/2006/relationships/image" Target="../media/image380.png"/><Relationship Id="rId16" Type="http://schemas.openxmlformats.org/officeDocument/2006/relationships/image" Target="../media/image7.png"/><Relationship Id="rId221" Type="http://schemas.openxmlformats.org/officeDocument/2006/relationships/customXml" Target="../ink/ink4211.xml"/><Relationship Id="rId263" Type="http://schemas.openxmlformats.org/officeDocument/2006/relationships/customXml" Target="../ink/ink4232.xml"/><Relationship Id="rId319" Type="http://schemas.openxmlformats.org/officeDocument/2006/relationships/customXml" Target="../ink/ink4270.xml"/><Relationship Id="rId470" Type="http://schemas.openxmlformats.org/officeDocument/2006/relationships/customXml" Target="../ink/ink4350.xml"/><Relationship Id="rId526" Type="http://schemas.openxmlformats.org/officeDocument/2006/relationships/customXml" Target="../ink/ink4378.xml"/><Relationship Id="rId58" Type="http://schemas.openxmlformats.org/officeDocument/2006/relationships/image" Target="../media/image28.png"/><Relationship Id="rId123" Type="http://schemas.openxmlformats.org/officeDocument/2006/relationships/customXml" Target="../ink/ink4158.xml"/><Relationship Id="rId330" Type="http://schemas.openxmlformats.org/officeDocument/2006/relationships/customXml" Target="../ink/ink4278.xml"/><Relationship Id="rId568" Type="http://schemas.openxmlformats.org/officeDocument/2006/relationships/image" Target="../media/image249.png"/><Relationship Id="rId733" Type="http://schemas.openxmlformats.org/officeDocument/2006/relationships/image" Target="../media/image331.png"/><Relationship Id="rId775" Type="http://schemas.openxmlformats.org/officeDocument/2006/relationships/image" Target="../media/image352.png"/><Relationship Id="rId165" Type="http://schemas.openxmlformats.org/officeDocument/2006/relationships/customXml" Target="../ink/ink4179.xml"/><Relationship Id="rId372" Type="http://schemas.openxmlformats.org/officeDocument/2006/relationships/customXml" Target="../ink/ink4301.xml"/><Relationship Id="rId428" Type="http://schemas.openxmlformats.org/officeDocument/2006/relationships/customXml" Target="../ink/ink4329.xml"/><Relationship Id="rId635" Type="http://schemas.openxmlformats.org/officeDocument/2006/relationships/image" Target="../media/image282.png"/><Relationship Id="rId677" Type="http://schemas.openxmlformats.org/officeDocument/2006/relationships/image" Target="../media/image303.png"/><Relationship Id="rId800" Type="http://schemas.openxmlformats.org/officeDocument/2006/relationships/customXml" Target="../ink/ink4516.xml"/><Relationship Id="rId842" Type="http://schemas.openxmlformats.org/officeDocument/2006/relationships/customXml" Target="../ink/ink4537.xml"/><Relationship Id="rId232" Type="http://schemas.openxmlformats.org/officeDocument/2006/relationships/image" Target="../media/image96.png"/><Relationship Id="rId274" Type="http://schemas.openxmlformats.org/officeDocument/2006/relationships/image" Target="../media/image117.png"/><Relationship Id="rId481" Type="http://schemas.openxmlformats.org/officeDocument/2006/relationships/image" Target="../media/image206.png"/><Relationship Id="rId702" Type="http://schemas.openxmlformats.org/officeDocument/2006/relationships/customXml" Target="../ink/ink4467.xml"/><Relationship Id="rId27" Type="http://schemas.openxmlformats.org/officeDocument/2006/relationships/customXml" Target="../ink/ink4095.xml"/><Relationship Id="rId69" Type="http://schemas.openxmlformats.org/officeDocument/2006/relationships/customXml" Target="../ink/ink4116.xml"/><Relationship Id="rId134" Type="http://schemas.openxmlformats.org/officeDocument/2006/relationships/image" Target="../media/image51.png"/><Relationship Id="rId537" Type="http://schemas.openxmlformats.org/officeDocument/2006/relationships/image" Target="../media/image234.png"/><Relationship Id="rId579" Type="http://schemas.openxmlformats.org/officeDocument/2006/relationships/image" Target="../media/image254.png"/><Relationship Id="rId744" Type="http://schemas.openxmlformats.org/officeDocument/2006/relationships/customXml" Target="../ink/ink4488.xml"/><Relationship Id="rId786" Type="http://schemas.openxmlformats.org/officeDocument/2006/relationships/customXml" Target="../ink/ink4509.xml"/><Relationship Id="rId80" Type="http://schemas.openxmlformats.org/officeDocument/2006/relationships/customXml" Target="../ink/ink4122.xml"/><Relationship Id="rId176" Type="http://schemas.openxmlformats.org/officeDocument/2006/relationships/image" Target="../media/image72.png"/><Relationship Id="rId341" Type="http://schemas.openxmlformats.org/officeDocument/2006/relationships/image" Target="../media/image136.png"/><Relationship Id="rId383" Type="http://schemas.openxmlformats.org/officeDocument/2006/relationships/image" Target="../media/image157.png"/><Relationship Id="rId439" Type="http://schemas.openxmlformats.org/officeDocument/2006/relationships/image" Target="../media/image185.png"/><Relationship Id="rId590" Type="http://schemas.openxmlformats.org/officeDocument/2006/relationships/customXml" Target="../ink/ink4411.xml"/><Relationship Id="rId604" Type="http://schemas.openxmlformats.org/officeDocument/2006/relationships/customXml" Target="../ink/ink4418.xml"/><Relationship Id="rId646" Type="http://schemas.openxmlformats.org/officeDocument/2006/relationships/customXml" Target="../ink/ink4439.xml"/><Relationship Id="rId811" Type="http://schemas.openxmlformats.org/officeDocument/2006/relationships/image" Target="../media/image370.png"/><Relationship Id="rId201" Type="http://schemas.openxmlformats.org/officeDocument/2006/relationships/customXml" Target="../ink/ink4201.xml"/><Relationship Id="rId243" Type="http://schemas.openxmlformats.org/officeDocument/2006/relationships/customXml" Target="../ink/ink4222.xml"/><Relationship Id="rId285" Type="http://schemas.openxmlformats.org/officeDocument/2006/relationships/customXml" Target="../ink/ink4243.xml"/><Relationship Id="rId450" Type="http://schemas.openxmlformats.org/officeDocument/2006/relationships/customXml" Target="../ink/ink4340.xml"/><Relationship Id="rId506" Type="http://schemas.openxmlformats.org/officeDocument/2006/relationships/customXml" Target="../ink/ink4368.xml"/><Relationship Id="rId688" Type="http://schemas.openxmlformats.org/officeDocument/2006/relationships/customXml" Target="../ink/ink4460.xml"/><Relationship Id="rId38" Type="http://schemas.openxmlformats.org/officeDocument/2006/relationships/image" Target="../media/image18.png"/><Relationship Id="rId103" Type="http://schemas.openxmlformats.org/officeDocument/2006/relationships/customXml" Target="../ink/ink4145.xml"/><Relationship Id="rId310" Type="http://schemas.openxmlformats.org/officeDocument/2006/relationships/customXml" Target="../ink/ink4261.xml"/><Relationship Id="rId492" Type="http://schemas.openxmlformats.org/officeDocument/2006/relationships/customXml" Target="../ink/ink4361.xml"/><Relationship Id="rId548" Type="http://schemas.openxmlformats.org/officeDocument/2006/relationships/customXml" Target="../ink/ink4389.xml"/><Relationship Id="rId713" Type="http://schemas.openxmlformats.org/officeDocument/2006/relationships/image" Target="../media/image321.png"/><Relationship Id="rId755" Type="http://schemas.openxmlformats.org/officeDocument/2006/relationships/image" Target="../media/image342.png"/><Relationship Id="rId797" Type="http://schemas.openxmlformats.org/officeDocument/2006/relationships/image" Target="../media/image363.png"/><Relationship Id="rId91" Type="http://schemas.openxmlformats.org/officeDocument/2006/relationships/customXml" Target="../ink/ink4133.xml"/><Relationship Id="rId145" Type="http://schemas.openxmlformats.org/officeDocument/2006/relationships/customXml" Target="../ink/ink4169.xml"/><Relationship Id="rId187" Type="http://schemas.openxmlformats.org/officeDocument/2006/relationships/customXml" Target="../ink/ink4194.xml"/><Relationship Id="rId352" Type="http://schemas.openxmlformats.org/officeDocument/2006/relationships/customXml" Target="../ink/ink4291.xml"/><Relationship Id="rId394" Type="http://schemas.openxmlformats.org/officeDocument/2006/relationships/customXml" Target="../ink/ink4312.xml"/><Relationship Id="rId408" Type="http://schemas.openxmlformats.org/officeDocument/2006/relationships/customXml" Target="../ink/ink4319.xml"/><Relationship Id="rId615" Type="http://schemas.openxmlformats.org/officeDocument/2006/relationships/image" Target="../media/image272.png"/><Relationship Id="rId822" Type="http://schemas.openxmlformats.org/officeDocument/2006/relationships/customXml" Target="../ink/ink4527.xml"/><Relationship Id="rId212" Type="http://schemas.openxmlformats.org/officeDocument/2006/relationships/image" Target="../media/image86.png"/><Relationship Id="rId254" Type="http://schemas.openxmlformats.org/officeDocument/2006/relationships/image" Target="../media/image107.png"/><Relationship Id="rId657" Type="http://schemas.openxmlformats.org/officeDocument/2006/relationships/image" Target="../media/image2931.png"/><Relationship Id="rId699" Type="http://schemas.openxmlformats.org/officeDocument/2006/relationships/image" Target="../media/image314.png"/><Relationship Id="rId49" Type="http://schemas.openxmlformats.org/officeDocument/2006/relationships/customXml" Target="../ink/ink4106.xml"/><Relationship Id="rId114" Type="http://schemas.openxmlformats.org/officeDocument/2006/relationships/image" Target="../media/image41.png"/><Relationship Id="rId296" Type="http://schemas.openxmlformats.org/officeDocument/2006/relationships/image" Target="../media/image128.png"/><Relationship Id="rId461" Type="http://schemas.openxmlformats.org/officeDocument/2006/relationships/image" Target="../media/image196.png"/><Relationship Id="rId517" Type="http://schemas.openxmlformats.org/officeDocument/2006/relationships/image" Target="../media/image224.png"/><Relationship Id="rId559" Type="http://schemas.openxmlformats.org/officeDocument/2006/relationships/customXml" Target="../ink/ink4395.xml"/><Relationship Id="rId724" Type="http://schemas.openxmlformats.org/officeDocument/2006/relationships/customXml" Target="../ink/ink4478.xml"/><Relationship Id="rId766" Type="http://schemas.openxmlformats.org/officeDocument/2006/relationships/customXml" Target="../ink/ink4499.xml"/><Relationship Id="rId60" Type="http://schemas.openxmlformats.org/officeDocument/2006/relationships/image" Target="../media/image29.png"/><Relationship Id="rId156" Type="http://schemas.openxmlformats.org/officeDocument/2006/relationships/image" Target="../media/image62.png"/><Relationship Id="rId198" Type="http://schemas.openxmlformats.org/officeDocument/2006/relationships/image" Target="../media/image79.png"/><Relationship Id="rId321" Type="http://schemas.openxmlformats.org/officeDocument/2006/relationships/customXml" Target="../ink/ink4272.xml"/><Relationship Id="rId363" Type="http://schemas.openxmlformats.org/officeDocument/2006/relationships/image" Target="../media/image147.png"/><Relationship Id="rId419" Type="http://schemas.openxmlformats.org/officeDocument/2006/relationships/image" Target="../media/image175.png"/><Relationship Id="rId570" Type="http://schemas.openxmlformats.org/officeDocument/2006/relationships/customXml" Target="../ink/ink4401.xml"/><Relationship Id="rId626" Type="http://schemas.openxmlformats.org/officeDocument/2006/relationships/customXml" Target="../ink/ink4429.xml"/><Relationship Id="rId223" Type="http://schemas.openxmlformats.org/officeDocument/2006/relationships/customXml" Target="../ink/ink4212.xml"/><Relationship Id="rId430" Type="http://schemas.openxmlformats.org/officeDocument/2006/relationships/customXml" Target="../ink/ink4330.xml"/><Relationship Id="rId668" Type="http://schemas.openxmlformats.org/officeDocument/2006/relationships/customXml" Target="../ink/ink4450.xml"/><Relationship Id="rId833" Type="http://schemas.openxmlformats.org/officeDocument/2006/relationships/image" Target="../media/image381.png"/><Relationship Id="rId18" Type="http://schemas.openxmlformats.org/officeDocument/2006/relationships/image" Target="../media/image8.png"/><Relationship Id="rId265" Type="http://schemas.openxmlformats.org/officeDocument/2006/relationships/customXml" Target="../ink/ink4233.xml"/><Relationship Id="rId472" Type="http://schemas.openxmlformats.org/officeDocument/2006/relationships/customXml" Target="../ink/ink4351.xml"/><Relationship Id="rId528" Type="http://schemas.openxmlformats.org/officeDocument/2006/relationships/customXml" Target="../ink/ink4379.xml"/><Relationship Id="rId735" Type="http://schemas.openxmlformats.org/officeDocument/2006/relationships/image" Target="../media/image332.png"/><Relationship Id="rId125" Type="http://schemas.openxmlformats.org/officeDocument/2006/relationships/customXml" Target="../ink/ink4159.xml"/><Relationship Id="rId167" Type="http://schemas.openxmlformats.org/officeDocument/2006/relationships/customXml" Target="../ink/ink4180.xml"/><Relationship Id="rId332" Type="http://schemas.openxmlformats.org/officeDocument/2006/relationships/customXml" Target="../ink/ink4279.xml"/><Relationship Id="rId374" Type="http://schemas.openxmlformats.org/officeDocument/2006/relationships/customXml" Target="../ink/ink4302.xml"/><Relationship Id="rId581" Type="http://schemas.openxmlformats.org/officeDocument/2006/relationships/image" Target="../media/image255.png"/><Relationship Id="rId777" Type="http://schemas.openxmlformats.org/officeDocument/2006/relationships/image" Target="../media/image353.png"/><Relationship Id="rId71" Type="http://schemas.openxmlformats.org/officeDocument/2006/relationships/customXml" Target="../ink/ink4117.xml"/><Relationship Id="rId234" Type="http://schemas.openxmlformats.org/officeDocument/2006/relationships/image" Target="../media/image97.png"/><Relationship Id="rId637" Type="http://schemas.openxmlformats.org/officeDocument/2006/relationships/image" Target="../media/image283.png"/><Relationship Id="rId679" Type="http://schemas.openxmlformats.org/officeDocument/2006/relationships/image" Target="../media/image304.png"/><Relationship Id="rId802" Type="http://schemas.openxmlformats.org/officeDocument/2006/relationships/customXml" Target="../ink/ink4517.xml"/><Relationship Id="rId844" Type="http://schemas.openxmlformats.org/officeDocument/2006/relationships/customXml" Target="../ink/ink4538.xml"/><Relationship Id="rId2" Type="http://schemas.openxmlformats.org/officeDocument/2006/relationships/notesSlide" Target="../notesSlides/notesSlide33.xml"/><Relationship Id="rId29" Type="http://schemas.openxmlformats.org/officeDocument/2006/relationships/customXml" Target="../ink/ink4096.xml"/><Relationship Id="rId276" Type="http://schemas.openxmlformats.org/officeDocument/2006/relationships/image" Target="../media/image118.png"/><Relationship Id="rId441" Type="http://schemas.openxmlformats.org/officeDocument/2006/relationships/image" Target="../media/image186.png"/><Relationship Id="rId483" Type="http://schemas.openxmlformats.org/officeDocument/2006/relationships/image" Target="../media/image207.png"/><Relationship Id="rId539" Type="http://schemas.openxmlformats.org/officeDocument/2006/relationships/image" Target="../media/image235.png"/><Relationship Id="rId690" Type="http://schemas.openxmlformats.org/officeDocument/2006/relationships/customXml" Target="../ink/ink4461.xml"/><Relationship Id="rId704" Type="http://schemas.openxmlformats.org/officeDocument/2006/relationships/customXml" Target="../ink/ink4468.xml"/><Relationship Id="rId746" Type="http://schemas.openxmlformats.org/officeDocument/2006/relationships/customXml" Target="../ink/ink4489.xml"/><Relationship Id="rId40" Type="http://schemas.openxmlformats.org/officeDocument/2006/relationships/image" Target="../media/image19.png"/><Relationship Id="rId136" Type="http://schemas.openxmlformats.org/officeDocument/2006/relationships/image" Target="../media/image52.png"/><Relationship Id="rId178" Type="http://schemas.openxmlformats.org/officeDocument/2006/relationships/image" Target="../media/image73.png"/><Relationship Id="rId301" Type="http://schemas.openxmlformats.org/officeDocument/2006/relationships/customXml" Target="../ink/ink4252.xml"/><Relationship Id="rId343" Type="http://schemas.openxmlformats.org/officeDocument/2006/relationships/image" Target="../media/image137.png"/><Relationship Id="rId550" Type="http://schemas.openxmlformats.org/officeDocument/2006/relationships/customXml" Target="../ink/ink4390.xml"/><Relationship Id="rId788" Type="http://schemas.openxmlformats.org/officeDocument/2006/relationships/customXml" Target="../ink/ink4510.xml"/><Relationship Id="rId82" Type="http://schemas.openxmlformats.org/officeDocument/2006/relationships/customXml" Target="../ink/ink4124.xml"/><Relationship Id="rId203" Type="http://schemas.openxmlformats.org/officeDocument/2006/relationships/customXml" Target="../ink/ink4202.xml"/><Relationship Id="rId385" Type="http://schemas.openxmlformats.org/officeDocument/2006/relationships/image" Target="../media/image158.png"/><Relationship Id="rId592" Type="http://schemas.openxmlformats.org/officeDocument/2006/relationships/customXml" Target="../ink/ink4412.xml"/><Relationship Id="rId606" Type="http://schemas.openxmlformats.org/officeDocument/2006/relationships/customXml" Target="../ink/ink4419.xml"/><Relationship Id="rId648" Type="http://schemas.openxmlformats.org/officeDocument/2006/relationships/customXml" Target="../ink/ink4440.xml"/><Relationship Id="rId813" Type="http://schemas.openxmlformats.org/officeDocument/2006/relationships/image" Target="../media/image371.png"/><Relationship Id="rId245" Type="http://schemas.openxmlformats.org/officeDocument/2006/relationships/customXml" Target="../ink/ink4223.xml"/><Relationship Id="rId287" Type="http://schemas.openxmlformats.org/officeDocument/2006/relationships/customXml" Target="../ink/ink4244.xml"/><Relationship Id="rId410" Type="http://schemas.openxmlformats.org/officeDocument/2006/relationships/customXml" Target="../ink/ink4320.xml"/><Relationship Id="rId452" Type="http://schemas.openxmlformats.org/officeDocument/2006/relationships/customXml" Target="../ink/ink4341.xml"/><Relationship Id="rId494" Type="http://schemas.openxmlformats.org/officeDocument/2006/relationships/customXml" Target="../ink/ink4362.xml"/><Relationship Id="rId508" Type="http://schemas.openxmlformats.org/officeDocument/2006/relationships/customXml" Target="../ink/ink4369.xml"/><Relationship Id="rId715" Type="http://schemas.openxmlformats.org/officeDocument/2006/relationships/image" Target="../media/image322.png"/><Relationship Id="rId105" Type="http://schemas.openxmlformats.org/officeDocument/2006/relationships/customXml" Target="../ink/ink4147.xml"/><Relationship Id="rId147" Type="http://schemas.openxmlformats.org/officeDocument/2006/relationships/customXml" Target="../ink/ink4170.xml"/><Relationship Id="rId312" Type="http://schemas.openxmlformats.org/officeDocument/2006/relationships/customXml" Target="../ink/ink4263.xml"/><Relationship Id="rId354" Type="http://schemas.openxmlformats.org/officeDocument/2006/relationships/customXml" Target="../ink/ink4292.xml"/><Relationship Id="rId757" Type="http://schemas.openxmlformats.org/officeDocument/2006/relationships/image" Target="../media/image343.png"/><Relationship Id="rId799" Type="http://schemas.openxmlformats.org/officeDocument/2006/relationships/image" Target="../media/image364.png"/><Relationship Id="rId51" Type="http://schemas.openxmlformats.org/officeDocument/2006/relationships/customXml" Target="../ink/ink4107.xml"/><Relationship Id="rId93" Type="http://schemas.openxmlformats.org/officeDocument/2006/relationships/customXml" Target="../ink/ink4135.xml"/><Relationship Id="rId189" Type="http://schemas.openxmlformats.org/officeDocument/2006/relationships/customXml" Target="../ink/ink4195.xml"/><Relationship Id="rId396" Type="http://schemas.openxmlformats.org/officeDocument/2006/relationships/customXml" Target="../ink/ink4313.xml"/><Relationship Id="rId561" Type="http://schemas.openxmlformats.org/officeDocument/2006/relationships/customXml" Target="../ink/ink4396.xml"/><Relationship Id="rId617" Type="http://schemas.openxmlformats.org/officeDocument/2006/relationships/image" Target="../media/image273.png"/><Relationship Id="rId659" Type="http://schemas.openxmlformats.org/officeDocument/2006/relationships/image" Target="../media/image2941.png"/><Relationship Id="rId824" Type="http://schemas.openxmlformats.org/officeDocument/2006/relationships/customXml" Target="../ink/ink4528.xml"/><Relationship Id="rId214" Type="http://schemas.openxmlformats.org/officeDocument/2006/relationships/image" Target="../media/image87.png"/><Relationship Id="rId256" Type="http://schemas.openxmlformats.org/officeDocument/2006/relationships/image" Target="../media/image108.png"/><Relationship Id="rId298" Type="http://schemas.openxmlformats.org/officeDocument/2006/relationships/image" Target="../media/image129.png"/><Relationship Id="rId421" Type="http://schemas.openxmlformats.org/officeDocument/2006/relationships/image" Target="../media/image176.png"/><Relationship Id="rId463" Type="http://schemas.openxmlformats.org/officeDocument/2006/relationships/image" Target="../media/image197.png"/><Relationship Id="rId519" Type="http://schemas.openxmlformats.org/officeDocument/2006/relationships/image" Target="../media/image225.png"/><Relationship Id="rId670" Type="http://schemas.openxmlformats.org/officeDocument/2006/relationships/customXml" Target="../ink/ink4451.xml"/><Relationship Id="rId116" Type="http://schemas.openxmlformats.org/officeDocument/2006/relationships/image" Target="../media/image42.png"/><Relationship Id="rId158" Type="http://schemas.openxmlformats.org/officeDocument/2006/relationships/image" Target="../media/image63.png"/><Relationship Id="rId323" Type="http://schemas.openxmlformats.org/officeDocument/2006/relationships/customXml" Target="../ink/ink4274.xml"/><Relationship Id="rId530" Type="http://schemas.openxmlformats.org/officeDocument/2006/relationships/customXml" Target="../ink/ink4380.xml"/><Relationship Id="rId726" Type="http://schemas.openxmlformats.org/officeDocument/2006/relationships/customXml" Target="../ink/ink4479.xml"/><Relationship Id="rId768" Type="http://schemas.openxmlformats.org/officeDocument/2006/relationships/customXml" Target="../ink/ink4500.xml"/><Relationship Id="rId20" Type="http://schemas.openxmlformats.org/officeDocument/2006/relationships/image" Target="../media/image9.png"/><Relationship Id="rId62" Type="http://schemas.openxmlformats.org/officeDocument/2006/relationships/image" Target="../media/image30.png"/><Relationship Id="rId365" Type="http://schemas.openxmlformats.org/officeDocument/2006/relationships/image" Target="../media/image148.png"/><Relationship Id="rId572" Type="http://schemas.openxmlformats.org/officeDocument/2006/relationships/customXml" Target="../ink/ink4402.xml"/><Relationship Id="rId628" Type="http://schemas.openxmlformats.org/officeDocument/2006/relationships/customXml" Target="../ink/ink4430.xml"/><Relationship Id="rId835" Type="http://schemas.openxmlformats.org/officeDocument/2006/relationships/image" Target="../media/image382.png"/><Relationship Id="rId225" Type="http://schemas.openxmlformats.org/officeDocument/2006/relationships/customXml" Target="../ink/ink4213.xml"/><Relationship Id="rId267" Type="http://schemas.openxmlformats.org/officeDocument/2006/relationships/customXml" Target="../ink/ink4234.xml"/><Relationship Id="rId432" Type="http://schemas.openxmlformats.org/officeDocument/2006/relationships/customXml" Target="../ink/ink4331.xml"/><Relationship Id="rId474" Type="http://schemas.openxmlformats.org/officeDocument/2006/relationships/customXml" Target="../ink/ink4352.xml"/><Relationship Id="rId127" Type="http://schemas.openxmlformats.org/officeDocument/2006/relationships/customXml" Target="../ink/ink4160.xml"/><Relationship Id="rId681" Type="http://schemas.openxmlformats.org/officeDocument/2006/relationships/image" Target="../media/image305.png"/><Relationship Id="rId737" Type="http://schemas.openxmlformats.org/officeDocument/2006/relationships/image" Target="../media/image333.png"/><Relationship Id="rId779" Type="http://schemas.openxmlformats.org/officeDocument/2006/relationships/image" Target="../media/image354.png"/><Relationship Id="rId31" Type="http://schemas.openxmlformats.org/officeDocument/2006/relationships/customXml" Target="../ink/ink4097.xml"/><Relationship Id="rId73" Type="http://schemas.openxmlformats.org/officeDocument/2006/relationships/customXml" Target="../ink/ink4118.xml"/><Relationship Id="rId169" Type="http://schemas.openxmlformats.org/officeDocument/2006/relationships/customXml" Target="../ink/ink4181.xml"/><Relationship Id="rId334" Type="http://schemas.openxmlformats.org/officeDocument/2006/relationships/customXml" Target="../ink/ink4281.xml"/><Relationship Id="rId376" Type="http://schemas.openxmlformats.org/officeDocument/2006/relationships/customXml" Target="../ink/ink4303.xml"/><Relationship Id="rId541" Type="http://schemas.openxmlformats.org/officeDocument/2006/relationships/image" Target="../media/image236.png"/><Relationship Id="rId583" Type="http://schemas.openxmlformats.org/officeDocument/2006/relationships/image" Target="../media/image256.png"/><Relationship Id="rId639" Type="http://schemas.openxmlformats.org/officeDocument/2006/relationships/image" Target="../media/image284.png"/><Relationship Id="rId790" Type="http://schemas.openxmlformats.org/officeDocument/2006/relationships/customXml" Target="../ink/ink4511.xml"/><Relationship Id="rId804" Type="http://schemas.openxmlformats.org/officeDocument/2006/relationships/customXml" Target="../ink/ink4518.xml"/><Relationship Id="rId4" Type="http://schemas.openxmlformats.org/officeDocument/2006/relationships/image" Target="../media/image1.png"/><Relationship Id="rId180" Type="http://schemas.openxmlformats.org/officeDocument/2006/relationships/customXml" Target="../ink/ink4187.xml"/><Relationship Id="rId236" Type="http://schemas.openxmlformats.org/officeDocument/2006/relationships/image" Target="../media/image98.png"/><Relationship Id="rId278" Type="http://schemas.openxmlformats.org/officeDocument/2006/relationships/image" Target="../media/image119.png"/><Relationship Id="rId401" Type="http://schemas.openxmlformats.org/officeDocument/2006/relationships/image" Target="../media/image166.png"/><Relationship Id="rId443" Type="http://schemas.openxmlformats.org/officeDocument/2006/relationships/image" Target="../media/image187.png"/><Relationship Id="rId650" Type="http://schemas.openxmlformats.org/officeDocument/2006/relationships/customXml" Target="../ink/ink4441.xml"/><Relationship Id="rId846" Type="http://schemas.openxmlformats.org/officeDocument/2006/relationships/customXml" Target="../ink/ink4539.xml"/><Relationship Id="rId303" Type="http://schemas.openxmlformats.org/officeDocument/2006/relationships/customXml" Target="../ink/ink4254.xml"/><Relationship Id="rId485" Type="http://schemas.openxmlformats.org/officeDocument/2006/relationships/image" Target="../media/image208.png"/><Relationship Id="rId692" Type="http://schemas.openxmlformats.org/officeDocument/2006/relationships/customXml" Target="../ink/ink4462.xml"/><Relationship Id="rId706" Type="http://schemas.openxmlformats.org/officeDocument/2006/relationships/customXml" Target="../ink/ink4469.xml"/><Relationship Id="rId748" Type="http://schemas.openxmlformats.org/officeDocument/2006/relationships/customXml" Target="../ink/ink4490.xml"/><Relationship Id="rId42" Type="http://schemas.openxmlformats.org/officeDocument/2006/relationships/image" Target="../media/image20.png"/><Relationship Id="rId84" Type="http://schemas.openxmlformats.org/officeDocument/2006/relationships/customXml" Target="../ink/ink4126.xml"/><Relationship Id="rId138" Type="http://schemas.openxmlformats.org/officeDocument/2006/relationships/image" Target="../media/image53.png"/><Relationship Id="rId345" Type="http://schemas.openxmlformats.org/officeDocument/2006/relationships/image" Target="../media/image138.png"/><Relationship Id="rId387" Type="http://schemas.openxmlformats.org/officeDocument/2006/relationships/image" Target="../media/image159.png"/><Relationship Id="rId510" Type="http://schemas.openxmlformats.org/officeDocument/2006/relationships/customXml" Target="../ink/ink4370.xml"/><Relationship Id="rId552" Type="http://schemas.openxmlformats.org/officeDocument/2006/relationships/customXml" Target="../ink/ink4391.xml"/><Relationship Id="rId594" Type="http://schemas.openxmlformats.org/officeDocument/2006/relationships/customXml" Target="../ink/ink4413.xml"/><Relationship Id="rId608" Type="http://schemas.openxmlformats.org/officeDocument/2006/relationships/customXml" Target="../ink/ink4420.xml"/><Relationship Id="rId815" Type="http://schemas.openxmlformats.org/officeDocument/2006/relationships/image" Target="../media/image372.png"/><Relationship Id="rId191" Type="http://schemas.openxmlformats.org/officeDocument/2006/relationships/customXml" Target="../ink/ink4196.xml"/><Relationship Id="rId205" Type="http://schemas.openxmlformats.org/officeDocument/2006/relationships/customXml" Target="../ink/ink4203.xml"/><Relationship Id="rId247" Type="http://schemas.openxmlformats.org/officeDocument/2006/relationships/customXml" Target="../ink/ink4224.xml"/><Relationship Id="rId412" Type="http://schemas.openxmlformats.org/officeDocument/2006/relationships/customXml" Target="../ink/ink4321.xml"/><Relationship Id="rId107" Type="http://schemas.openxmlformats.org/officeDocument/2006/relationships/customXml" Target="../ink/ink4149.xml"/><Relationship Id="rId289" Type="http://schemas.openxmlformats.org/officeDocument/2006/relationships/customXml" Target="../ink/ink4245.xml"/><Relationship Id="rId454" Type="http://schemas.openxmlformats.org/officeDocument/2006/relationships/customXml" Target="../ink/ink4342.xml"/><Relationship Id="rId496" Type="http://schemas.openxmlformats.org/officeDocument/2006/relationships/customXml" Target="../ink/ink4363.xml"/><Relationship Id="rId661" Type="http://schemas.openxmlformats.org/officeDocument/2006/relationships/image" Target="../media/image2951.png"/><Relationship Id="rId717" Type="http://schemas.openxmlformats.org/officeDocument/2006/relationships/image" Target="../media/image323.png"/><Relationship Id="rId759" Type="http://schemas.openxmlformats.org/officeDocument/2006/relationships/image" Target="../media/image344.png"/><Relationship Id="rId11" Type="http://schemas.openxmlformats.org/officeDocument/2006/relationships/customXml" Target="../ink/ink4087.xml"/><Relationship Id="rId53" Type="http://schemas.openxmlformats.org/officeDocument/2006/relationships/customXml" Target="../ink/ink4108.xml"/><Relationship Id="rId149" Type="http://schemas.openxmlformats.org/officeDocument/2006/relationships/customXml" Target="../ink/ink4171.xml"/><Relationship Id="rId314" Type="http://schemas.openxmlformats.org/officeDocument/2006/relationships/customXml" Target="../ink/ink4265.xml"/><Relationship Id="rId356" Type="http://schemas.openxmlformats.org/officeDocument/2006/relationships/customXml" Target="../ink/ink4293.xml"/><Relationship Id="rId398" Type="http://schemas.openxmlformats.org/officeDocument/2006/relationships/customXml" Target="../ink/ink4314.xml"/><Relationship Id="rId521" Type="http://schemas.openxmlformats.org/officeDocument/2006/relationships/image" Target="../media/image226.png"/><Relationship Id="rId563" Type="http://schemas.openxmlformats.org/officeDocument/2006/relationships/customXml" Target="../ink/ink4397.xml"/><Relationship Id="rId619" Type="http://schemas.openxmlformats.org/officeDocument/2006/relationships/image" Target="../media/image274.png"/><Relationship Id="rId770" Type="http://schemas.openxmlformats.org/officeDocument/2006/relationships/customXml" Target="../ink/ink4501.xml"/><Relationship Id="rId95" Type="http://schemas.openxmlformats.org/officeDocument/2006/relationships/customXml" Target="../ink/ink4137.xml"/><Relationship Id="rId160" Type="http://schemas.openxmlformats.org/officeDocument/2006/relationships/image" Target="../media/image64.png"/><Relationship Id="rId216" Type="http://schemas.openxmlformats.org/officeDocument/2006/relationships/image" Target="../media/image88.png"/><Relationship Id="rId423" Type="http://schemas.openxmlformats.org/officeDocument/2006/relationships/image" Target="../media/image177.png"/><Relationship Id="rId826" Type="http://schemas.openxmlformats.org/officeDocument/2006/relationships/customXml" Target="../ink/ink4529.xml"/><Relationship Id="rId258" Type="http://schemas.openxmlformats.org/officeDocument/2006/relationships/image" Target="../media/image109.png"/><Relationship Id="rId465" Type="http://schemas.openxmlformats.org/officeDocument/2006/relationships/image" Target="../media/image198.png"/><Relationship Id="rId630" Type="http://schemas.openxmlformats.org/officeDocument/2006/relationships/customXml" Target="../ink/ink4431.xml"/><Relationship Id="rId672" Type="http://schemas.openxmlformats.org/officeDocument/2006/relationships/customXml" Target="../ink/ink4452.xml"/><Relationship Id="rId728" Type="http://schemas.openxmlformats.org/officeDocument/2006/relationships/customXml" Target="../ink/ink4480.xml"/><Relationship Id="rId22" Type="http://schemas.openxmlformats.org/officeDocument/2006/relationships/image" Target="../media/image10.png"/><Relationship Id="rId64" Type="http://schemas.openxmlformats.org/officeDocument/2006/relationships/image" Target="../media/image31.png"/><Relationship Id="rId118" Type="http://schemas.openxmlformats.org/officeDocument/2006/relationships/image" Target="../media/image43.png"/><Relationship Id="rId325" Type="http://schemas.openxmlformats.org/officeDocument/2006/relationships/image" Target="../media/image130.png"/><Relationship Id="rId367" Type="http://schemas.openxmlformats.org/officeDocument/2006/relationships/image" Target="../media/image149.png"/><Relationship Id="rId532" Type="http://schemas.openxmlformats.org/officeDocument/2006/relationships/customXml" Target="../ink/ink4381.xml"/><Relationship Id="rId574" Type="http://schemas.openxmlformats.org/officeDocument/2006/relationships/customXml" Target="../ink/ink4403.xml"/><Relationship Id="rId171" Type="http://schemas.openxmlformats.org/officeDocument/2006/relationships/customXml" Target="../ink/ink4182.xml"/><Relationship Id="rId227" Type="http://schemas.openxmlformats.org/officeDocument/2006/relationships/customXml" Target="../ink/ink4214.xml"/><Relationship Id="rId781" Type="http://schemas.openxmlformats.org/officeDocument/2006/relationships/image" Target="../media/image355.png"/><Relationship Id="rId837" Type="http://schemas.openxmlformats.org/officeDocument/2006/relationships/image" Target="../media/image630.png"/><Relationship Id="rId269" Type="http://schemas.openxmlformats.org/officeDocument/2006/relationships/customXml" Target="../ink/ink4235.xml"/><Relationship Id="rId434" Type="http://schemas.openxmlformats.org/officeDocument/2006/relationships/customXml" Target="../ink/ink4332.xml"/><Relationship Id="rId476" Type="http://schemas.openxmlformats.org/officeDocument/2006/relationships/customXml" Target="../ink/ink4353.xml"/><Relationship Id="rId641" Type="http://schemas.openxmlformats.org/officeDocument/2006/relationships/image" Target="../media/image285.png"/><Relationship Id="rId683" Type="http://schemas.openxmlformats.org/officeDocument/2006/relationships/image" Target="../media/image306.png"/><Relationship Id="rId739" Type="http://schemas.openxmlformats.org/officeDocument/2006/relationships/image" Target="../media/image334.png"/><Relationship Id="rId33" Type="http://schemas.openxmlformats.org/officeDocument/2006/relationships/customXml" Target="../ink/ink4098.xml"/><Relationship Id="rId129" Type="http://schemas.openxmlformats.org/officeDocument/2006/relationships/customXml" Target="../ink/ink4161.xml"/><Relationship Id="rId280" Type="http://schemas.openxmlformats.org/officeDocument/2006/relationships/image" Target="../media/image120.png"/><Relationship Id="rId336" Type="http://schemas.openxmlformats.org/officeDocument/2006/relationships/customXml" Target="../ink/ink4283.xml"/><Relationship Id="rId501" Type="http://schemas.openxmlformats.org/officeDocument/2006/relationships/image" Target="../media/image216.png"/><Relationship Id="rId543" Type="http://schemas.openxmlformats.org/officeDocument/2006/relationships/image" Target="../media/image237.png"/><Relationship Id="rId75" Type="http://schemas.openxmlformats.org/officeDocument/2006/relationships/customXml" Target="../ink/ink4119.xml"/><Relationship Id="rId140" Type="http://schemas.openxmlformats.org/officeDocument/2006/relationships/image" Target="../media/image54.png"/><Relationship Id="rId182" Type="http://schemas.openxmlformats.org/officeDocument/2006/relationships/customXml" Target="../ink/ink4189.xml"/><Relationship Id="rId378" Type="http://schemas.openxmlformats.org/officeDocument/2006/relationships/customXml" Target="../ink/ink4304.xml"/><Relationship Id="rId403" Type="http://schemas.openxmlformats.org/officeDocument/2006/relationships/image" Target="../media/image167.png"/><Relationship Id="rId585" Type="http://schemas.openxmlformats.org/officeDocument/2006/relationships/image" Target="../media/image2571.png"/><Relationship Id="rId750" Type="http://schemas.openxmlformats.org/officeDocument/2006/relationships/customXml" Target="../ink/ink4491.xml"/><Relationship Id="rId792" Type="http://schemas.openxmlformats.org/officeDocument/2006/relationships/customXml" Target="../ink/ink4512.xml"/><Relationship Id="rId806" Type="http://schemas.openxmlformats.org/officeDocument/2006/relationships/customXml" Target="../ink/ink4519.xml"/><Relationship Id="rId848" Type="http://schemas.openxmlformats.org/officeDocument/2006/relationships/customXml" Target="../ink/ink4540.xml"/><Relationship Id="rId6" Type="http://schemas.openxmlformats.org/officeDocument/2006/relationships/image" Target="../media/image2.png"/><Relationship Id="rId238" Type="http://schemas.openxmlformats.org/officeDocument/2006/relationships/image" Target="../media/image99.png"/><Relationship Id="rId445" Type="http://schemas.openxmlformats.org/officeDocument/2006/relationships/image" Target="../media/image188.png"/><Relationship Id="rId487" Type="http://schemas.openxmlformats.org/officeDocument/2006/relationships/image" Target="../media/image209.png"/><Relationship Id="rId610" Type="http://schemas.openxmlformats.org/officeDocument/2006/relationships/customXml" Target="../ink/ink4421.xml"/><Relationship Id="rId652" Type="http://schemas.openxmlformats.org/officeDocument/2006/relationships/customXml" Target="../ink/ink4442.xml"/><Relationship Id="rId694" Type="http://schemas.openxmlformats.org/officeDocument/2006/relationships/customXml" Target="../ink/ink4463.xml"/><Relationship Id="rId708" Type="http://schemas.openxmlformats.org/officeDocument/2006/relationships/customXml" Target="../ink/ink4470.xml"/><Relationship Id="rId291" Type="http://schemas.openxmlformats.org/officeDocument/2006/relationships/customXml" Target="../ink/ink4246.xml"/><Relationship Id="rId305" Type="http://schemas.openxmlformats.org/officeDocument/2006/relationships/customXml" Target="../ink/ink4256.xml"/><Relationship Id="rId347" Type="http://schemas.openxmlformats.org/officeDocument/2006/relationships/image" Target="../media/image139.png"/><Relationship Id="rId512" Type="http://schemas.openxmlformats.org/officeDocument/2006/relationships/customXml" Target="../ink/ink4371.xml"/><Relationship Id="rId44" Type="http://schemas.openxmlformats.org/officeDocument/2006/relationships/image" Target="../media/image21.png"/><Relationship Id="rId86" Type="http://schemas.openxmlformats.org/officeDocument/2006/relationships/customXml" Target="../ink/ink4128.xml"/><Relationship Id="rId151" Type="http://schemas.openxmlformats.org/officeDocument/2006/relationships/customXml" Target="../ink/ink4172.xml"/><Relationship Id="rId389" Type="http://schemas.openxmlformats.org/officeDocument/2006/relationships/image" Target="../media/image160.png"/><Relationship Id="rId554" Type="http://schemas.openxmlformats.org/officeDocument/2006/relationships/customXml" Target="../ink/ink4392.xml"/><Relationship Id="rId596" Type="http://schemas.openxmlformats.org/officeDocument/2006/relationships/customXml" Target="../ink/ink4414.xml"/><Relationship Id="rId761" Type="http://schemas.openxmlformats.org/officeDocument/2006/relationships/image" Target="../media/image3451.png"/><Relationship Id="rId817" Type="http://schemas.openxmlformats.org/officeDocument/2006/relationships/image" Target="../media/image373.png"/><Relationship Id="rId193" Type="http://schemas.openxmlformats.org/officeDocument/2006/relationships/customXml" Target="../ink/ink4197.xml"/><Relationship Id="rId207" Type="http://schemas.openxmlformats.org/officeDocument/2006/relationships/customXml" Target="../ink/ink4204.xml"/><Relationship Id="rId249" Type="http://schemas.openxmlformats.org/officeDocument/2006/relationships/customXml" Target="../ink/ink4225.xml"/><Relationship Id="rId414" Type="http://schemas.openxmlformats.org/officeDocument/2006/relationships/customXml" Target="../ink/ink4322.xml"/><Relationship Id="rId456" Type="http://schemas.openxmlformats.org/officeDocument/2006/relationships/customXml" Target="../ink/ink4343.xml"/><Relationship Id="rId498" Type="http://schemas.openxmlformats.org/officeDocument/2006/relationships/customXml" Target="../ink/ink4364.xml"/><Relationship Id="rId621" Type="http://schemas.openxmlformats.org/officeDocument/2006/relationships/image" Target="../media/image275.png"/><Relationship Id="rId663" Type="http://schemas.openxmlformats.org/officeDocument/2006/relationships/image" Target="../media/image2961.png"/><Relationship Id="rId13" Type="http://schemas.openxmlformats.org/officeDocument/2006/relationships/customXml" Target="../ink/ink4088.xml"/><Relationship Id="rId109" Type="http://schemas.openxmlformats.org/officeDocument/2006/relationships/customXml" Target="../ink/ink4151.xml"/><Relationship Id="rId260" Type="http://schemas.openxmlformats.org/officeDocument/2006/relationships/image" Target="../media/image110.png"/><Relationship Id="rId316" Type="http://schemas.openxmlformats.org/officeDocument/2006/relationships/customXml" Target="../ink/ink4267.xml"/><Relationship Id="rId523" Type="http://schemas.openxmlformats.org/officeDocument/2006/relationships/image" Target="../media/image227.png"/><Relationship Id="rId719" Type="http://schemas.openxmlformats.org/officeDocument/2006/relationships/image" Target="../media/image324.png"/><Relationship Id="rId55" Type="http://schemas.openxmlformats.org/officeDocument/2006/relationships/customXml" Target="../ink/ink4109.xml"/><Relationship Id="rId97" Type="http://schemas.openxmlformats.org/officeDocument/2006/relationships/customXml" Target="../ink/ink4139.xml"/><Relationship Id="rId120" Type="http://schemas.openxmlformats.org/officeDocument/2006/relationships/image" Target="../media/image44.png"/><Relationship Id="rId358" Type="http://schemas.openxmlformats.org/officeDocument/2006/relationships/customXml" Target="../ink/ink4294.xml"/><Relationship Id="rId565" Type="http://schemas.openxmlformats.org/officeDocument/2006/relationships/customXml" Target="../ink/ink4398.xml"/><Relationship Id="rId730" Type="http://schemas.openxmlformats.org/officeDocument/2006/relationships/customXml" Target="../ink/ink4481.xml"/><Relationship Id="rId772" Type="http://schemas.openxmlformats.org/officeDocument/2006/relationships/customXml" Target="../ink/ink4502.xml"/><Relationship Id="rId828" Type="http://schemas.openxmlformats.org/officeDocument/2006/relationships/customXml" Target="../ink/ink4530.xml"/><Relationship Id="rId162" Type="http://schemas.openxmlformats.org/officeDocument/2006/relationships/image" Target="../media/image65.png"/><Relationship Id="rId218" Type="http://schemas.openxmlformats.org/officeDocument/2006/relationships/image" Target="../media/image89.png"/><Relationship Id="rId425" Type="http://schemas.openxmlformats.org/officeDocument/2006/relationships/image" Target="../media/image178.png"/><Relationship Id="rId467" Type="http://schemas.openxmlformats.org/officeDocument/2006/relationships/image" Target="../media/image199.png"/><Relationship Id="rId632" Type="http://schemas.openxmlformats.org/officeDocument/2006/relationships/customXml" Target="../ink/ink4432.xml"/><Relationship Id="rId271" Type="http://schemas.openxmlformats.org/officeDocument/2006/relationships/customXml" Target="../ink/ink4236.xml"/><Relationship Id="rId674" Type="http://schemas.openxmlformats.org/officeDocument/2006/relationships/customXml" Target="../ink/ink4453.xml"/><Relationship Id="rId24" Type="http://schemas.openxmlformats.org/officeDocument/2006/relationships/image" Target="../media/image11.png"/><Relationship Id="rId66" Type="http://schemas.openxmlformats.org/officeDocument/2006/relationships/image" Target="../media/image32.png"/><Relationship Id="rId131" Type="http://schemas.openxmlformats.org/officeDocument/2006/relationships/customXml" Target="../ink/ink4162.xml"/><Relationship Id="rId327" Type="http://schemas.openxmlformats.org/officeDocument/2006/relationships/image" Target="../media/image131.png"/><Relationship Id="rId369" Type="http://schemas.openxmlformats.org/officeDocument/2006/relationships/image" Target="../media/image150.png"/><Relationship Id="rId534" Type="http://schemas.openxmlformats.org/officeDocument/2006/relationships/customXml" Target="../ink/ink4382.xml"/><Relationship Id="rId576" Type="http://schemas.openxmlformats.org/officeDocument/2006/relationships/customXml" Target="../ink/ink4404.xml"/><Relationship Id="rId741" Type="http://schemas.openxmlformats.org/officeDocument/2006/relationships/image" Target="../media/image335.png"/><Relationship Id="rId783" Type="http://schemas.openxmlformats.org/officeDocument/2006/relationships/image" Target="../media/image356.png"/><Relationship Id="rId839" Type="http://schemas.openxmlformats.org/officeDocument/2006/relationships/image" Target="../media/image640.png"/><Relationship Id="rId173" Type="http://schemas.openxmlformats.org/officeDocument/2006/relationships/customXml" Target="../ink/ink4183.xml"/><Relationship Id="rId229" Type="http://schemas.openxmlformats.org/officeDocument/2006/relationships/customXml" Target="../ink/ink4215.xml"/><Relationship Id="rId380" Type="http://schemas.openxmlformats.org/officeDocument/2006/relationships/customXml" Target="../ink/ink4305.xml"/><Relationship Id="rId436" Type="http://schemas.openxmlformats.org/officeDocument/2006/relationships/customXml" Target="../ink/ink4333.xml"/><Relationship Id="rId601" Type="http://schemas.openxmlformats.org/officeDocument/2006/relationships/image" Target="../media/image265.png"/><Relationship Id="rId643" Type="http://schemas.openxmlformats.org/officeDocument/2006/relationships/image" Target="../media/image286.png"/><Relationship Id="rId240" Type="http://schemas.openxmlformats.org/officeDocument/2006/relationships/image" Target="../media/image100.png"/><Relationship Id="rId478" Type="http://schemas.openxmlformats.org/officeDocument/2006/relationships/customXml" Target="../ink/ink4354.xml"/><Relationship Id="rId685" Type="http://schemas.openxmlformats.org/officeDocument/2006/relationships/image" Target="../media/image307.png"/><Relationship Id="rId850" Type="http://schemas.openxmlformats.org/officeDocument/2006/relationships/customXml" Target="../ink/ink4541.xml"/><Relationship Id="rId35" Type="http://schemas.openxmlformats.org/officeDocument/2006/relationships/customXml" Target="../ink/ink4099.xml"/><Relationship Id="rId77" Type="http://schemas.openxmlformats.org/officeDocument/2006/relationships/customXml" Target="../ink/ink4120.xml"/><Relationship Id="rId100" Type="http://schemas.openxmlformats.org/officeDocument/2006/relationships/customXml" Target="../ink/ink4142.xml"/><Relationship Id="rId282" Type="http://schemas.openxmlformats.org/officeDocument/2006/relationships/image" Target="../media/image121.png"/><Relationship Id="rId338" Type="http://schemas.openxmlformats.org/officeDocument/2006/relationships/customXml" Target="../ink/ink4284.xml"/><Relationship Id="rId503" Type="http://schemas.openxmlformats.org/officeDocument/2006/relationships/image" Target="../media/image217.png"/><Relationship Id="rId545" Type="http://schemas.openxmlformats.org/officeDocument/2006/relationships/image" Target="../media/image238.png"/><Relationship Id="rId587" Type="http://schemas.openxmlformats.org/officeDocument/2006/relationships/image" Target="../media/image2581.png"/><Relationship Id="rId710" Type="http://schemas.openxmlformats.org/officeDocument/2006/relationships/customXml" Target="../ink/ink4471.xml"/><Relationship Id="rId752" Type="http://schemas.openxmlformats.org/officeDocument/2006/relationships/customXml" Target="../ink/ink4492.xml"/><Relationship Id="rId808" Type="http://schemas.openxmlformats.org/officeDocument/2006/relationships/customXml" Target="../ink/ink4520.xml"/><Relationship Id="rId8" Type="http://schemas.openxmlformats.org/officeDocument/2006/relationships/image" Target="../media/image3.png"/><Relationship Id="rId142" Type="http://schemas.openxmlformats.org/officeDocument/2006/relationships/image" Target="../media/image55.png"/><Relationship Id="rId184" Type="http://schemas.openxmlformats.org/officeDocument/2006/relationships/customXml" Target="../ink/ink4191.xml"/><Relationship Id="rId391" Type="http://schemas.openxmlformats.org/officeDocument/2006/relationships/image" Target="../media/image161.png"/><Relationship Id="rId405" Type="http://schemas.openxmlformats.org/officeDocument/2006/relationships/image" Target="../media/image168.png"/><Relationship Id="rId447" Type="http://schemas.openxmlformats.org/officeDocument/2006/relationships/image" Target="../media/image189.png"/><Relationship Id="rId612" Type="http://schemas.openxmlformats.org/officeDocument/2006/relationships/customXml" Target="../ink/ink4422.xml"/><Relationship Id="rId794" Type="http://schemas.openxmlformats.org/officeDocument/2006/relationships/customXml" Target="../ink/ink4513.xml"/><Relationship Id="rId251" Type="http://schemas.openxmlformats.org/officeDocument/2006/relationships/customXml" Target="../ink/ink4226.xml"/><Relationship Id="rId489" Type="http://schemas.openxmlformats.org/officeDocument/2006/relationships/image" Target="../media/image210.png"/><Relationship Id="rId654" Type="http://schemas.openxmlformats.org/officeDocument/2006/relationships/customXml" Target="../ink/ink4443.xml"/><Relationship Id="rId696" Type="http://schemas.openxmlformats.org/officeDocument/2006/relationships/customXml" Target="../ink/ink4464.xml"/><Relationship Id="rId46" Type="http://schemas.openxmlformats.org/officeDocument/2006/relationships/image" Target="../media/image22.png"/><Relationship Id="rId293" Type="http://schemas.openxmlformats.org/officeDocument/2006/relationships/customXml" Target="../ink/ink4247.xml"/><Relationship Id="rId307" Type="http://schemas.openxmlformats.org/officeDocument/2006/relationships/customXml" Target="../ink/ink4258.xml"/><Relationship Id="rId349" Type="http://schemas.openxmlformats.org/officeDocument/2006/relationships/image" Target="../media/image140.png"/><Relationship Id="rId514" Type="http://schemas.openxmlformats.org/officeDocument/2006/relationships/customXml" Target="../ink/ink4372.xml"/><Relationship Id="rId556" Type="http://schemas.openxmlformats.org/officeDocument/2006/relationships/customXml" Target="../ink/ink4393.xml"/><Relationship Id="rId721" Type="http://schemas.openxmlformats.org/officeDocument/2006/relationships/image" Target="../media/image325.png"/><Relationship Id="rId763" Type="http://schemas.openxmlformats.org/officeDocument/2006/relationships/image" Target="../media/image346.png"/><Relationship Id="rId88" Type="http://schemas.openxmlformats.org/officeDocument/2006/relationships/customXml" Target="../ink/ink4130.xml"/><Relationship Id="rId111" Type="http://schemas.openxmlformats.org/officeDocument/2006/relationships/customXml" Target="../ink/ink4152.xml"/><Relationship Id="rId153" Type="http://schemas.openxmlformats.org/officeDocument/2006/relationships/customXml" Target="../ink/ink4173.xml"/><Relationship Id="rId195" Type="http://schemas.openxmlformats.org/officeDocument/2006/relationships/customXml" Target="../ink/ink4198.xml"/><Relationship Id="rId209" Type="http://schemas.openxmlformats.org/officeDocument/2006/relationships/customXml" Target="../ink/ink4205.xml"/><Relationship Id="rId360" Type="http://schemas.openxmlformats.org/officeDocument/2006/relationships/customXml" Target="../ink/ink4295.xml"/><Relationship Id="rId416" Type="http://schemas.openxmlformats.org/officeDocument/2006/relationships/customXml" Target="../ink/ink4323.xml"/><Relationship Id="rId598" Type="http://schemas.openxmlformats.org/officeDocument/2006/relationships/customXml" Target="../ink/ink4415.xml"/><Relationship Id="rId819" Type="http://schemas.openxmlformats.org/officeDocument/2006/relationships/image" Target="../media/image374.png"/><Relationship Id="rId220" Type="http://schemas.openxmlformats.org/officeDocument/2006/relationships/image" Target="../media/image90.png"/><Relationship Id="rId458" Type="http://schemas.openxmlformats.org/officeDocument/2006/relationships/customXml" Target="../ink/ink4344.xml"/><Relationship Id="rId623" Type="http://schemas.openxmlformats.org/officeDocument/2006/relationships/image" Target="../media/image276.png"/><Relationship Id="rId665" Type="http://schemas.openxmlformats.org/officeDocument/2006/relationships/image" Target="../media/image2971.png"/><Relationship Id="rId830" Type="http://schemas.openxmlformats.org/officeDocument/2006/relationships/customXml" Target="../ink/ink4531.xml"/><Relationship Id="rId15" Type="http://schemas.openxmlformats.org/officeDocument/2006/relationships/customXml" Target="../ink/ink4089.xml"/><Relationship Id="rId57" Type="http://schemas.openxmlformats.org/officeDocument/2006/relationships/customXml" Target="../ink/ink4110.xml"/><Relationship Id="rId262" Type="http://schemas.openxmlformats.org/officeDocument/2006/relationships/image" Target="../media/image111.png"/><Relationship Id="rId318" Type="http://schemas.openxmlformats.org/officeDocument/2006/relationships/customXml" Target="../ink/ink4269.xml"/><Relationship Id="rId525" Type="http://schemas.openxmlformats.org/officeDocument/2006/relationships/image" Target="../media/image228.png"/><Relationship Id="rId567" Type="http://schemas.openxmlformats.org/officeDocument/2006/relationships/customXml" Target="../ink/ink4399.xml"/><Relationship Id="rId732" Type="http://schemas.openxmlformats.org/officeDocument/2006/relationships/customXml" Target="../ink/ink4482.xml"/><Relationship Id="rId99" Type="http://schemas.openxmlformats.org/officeDocument/2006/relationships/customXml" Target="../ink/ink4141.xml"/><Relationship Id="rId122" Type="http://schemas.openxmlformats.org/officeDocument/2006/relationships/image" Target="../media/image45.png"/><Relationship Id="rId164" Type="http://schemas.openxmlformats.org/officeDocument/2006/relationships/image" Target="../media/image66.png"/><Relationship Id="rId371" Type="http://schemas.openxmlformats.org/officeDocument/2006/relationships/image" Target="../media/image151.png"/><Relationship Id="rId774" Type="http://schemas.openxmlformats.org/officeDocument/2006/relationships/customXml" Target="../ink/ink4503.xml"/><Relationship Id="rId427" Type="http://schemas.openxmlformats.org/officeDocument/2006/relationships/image" Target="../media/image179.png"/><Relationship Id="rId469" Type="http://schemas.openxmlformats.org/officeDocument/2006/relationships/image" Target="../media/image200.png"/><Relationship Id="rId634" Type="http://schemas.openxmlformats.org/officeDocument/2006/relationships/customXml" Target="../ink/ink4433.xml"/><Relationship Id="rId676" Type="http://schemas.openxmlformats.org/officeDocument/2006/relationships/customXml" Target="../ink/ink4454.xml"/><Relationship Id="rId841" Type="http://schemas.openxmlformats.org/officeDocument/2006/relationships/image" Target="../media/image650.png"/><Relationship Id="rId26" Type="http://schemas.openxmlformats.org/officeDocument/2006/relationships/image" Target="../media/image12.png"/><Relationship Id="rId231" Type="http://schemas.openxmlformats.org/officeDocument/2006/relationships/customXml" Target="../ink/ink4216.xml"/><Relationship Id="rId273" Type="http://schemas.openxmlformats.org/officeDocument/2006/relationships/customXml" Target="../ink/ink4237.xml"/><Relationship Id="rId329" Type="http://schemas.openxmlformats.org/officeDocument/2006/relationships/image" Target="../media/image132.png"/><Relationship Id="rId480" Type="http://schemas.openxmlformats.org/officeDocument/2006/relationships/customXml" Target="../ink/ink4355.xml"/><Relationship Id="rId536" Type="http://schemas.openxmlformats.org/officeDocument/2006/relationships/customXml" Target="../ink/ink4383.xml"/><Relationship Id="rId701" Type="http://schemas.openxmlformats.org/officeDocument/2006/relationships/image" Target="../media/image315.png"/><Relationship Id="rId68" Type="http://schemas.openxmlformats.org/officeDocument/2006/relationships/image" Target="../media/image33.png"/><Relationship Id="rId133" Type="http://schemas.openxmlformats.org/officeDocument/2006/relationships/customXml" Target="../ink/ink4163.xml"/><Relationship Id="rId175" Type="http://schemas.openxmlformats.org/officeDocument/2006/relationships/customXml" Target="../ink/ink4184.xml"/><Relationship Id="rId340" Type="http://schemas.openxmlformats.org/officeDocument/2006/relationships/customXml" Target="../ink/ink4285.xml"/><Relationship Id="rId578" Type="http://schemas.openxmlformats.org/officeDocument/2006/relationships/customXml" Target="../ink/ink4405.xml"/><Relationship Id="rId743" Type="http://schemas.openxmlformats.org/officeDocument/2006/relationships/image" Target="../media/image336.png"/><Relationship Id="rId785" Type="http://schemas.openxmlformats.org/officeDocument/2006/relationships/image" Target="../media/image357.png"/><Relationship Id="rId200" Type="http://schemas.openxmlformats.org/officeDocument/2006/relationships/image" Target="../media/image80.png"/><Relationship Id="rId382" Type="http://schemas.openxmlformats.org/officeDocument/2006/relationships/customXml" Target="../ink/ink4306.xml"/><Relationship Id="rId438" Type="http://schemas.openxmlformats.org/officeDocument/2006/relationships/customXml" Target="../ink/ink4334.xml"/><Relationship Id="rId603" Type="http://schemas.openxmlformats.org/officeDocument/2006/relationships/image" Target="../media/image266.png"/><Relationship Id="rId645" Type="http://schemas.openxmlformats.org/officeDocument/2006/relationships/image" Target="../media/image2871.png"/><Relationship Id="rId687" Type="http://schemas.openxmlformats.org/officeDocument/2006/relationships/image" Target="../media/image308.png"/><Relationship Id="rId810" Type="http://schemas.openxmlformats.org/officeDocument/2006/relationships/customXml" Target="../ink/ink4521.xml"/><Relationship Id="rId242" Type="http://schemas.openxmlformats.org/officeDocument/2006/relationships/image" Target="../media/image101.png"/><Relationship Id="rId284" Type="http://schemas.openxmlformats.org/officeDocument/2006/relationships/image" Target="../media/image122.png"/><Relationship Id="rId491" Type="http://schemas.openxmlformats.org/officeDocument/2006/relationships/image" Target="../media/image211.png"/><Relationship Id="rId505" Type="http://schemas.openxmlformats.org/officeDocument/2006/relationships/image" Target="../media/image218.png"/><Relationship Id="rId712" Type="http://schemas.openxmlformats.org/officeDocument/2006/relationships/customXml" Target="../ink/ink4472.xml"/><Relationship Id="rId37" Type="http://schemas.openxmlformats.org/officeDocument/2006/relationships/customXml" Target="../ink/ink4100.xml"/><Relationship Id="rId79" Type="http://schemas.openxmlformats.org/officeDocument/2006/relationships/customXml" Target="../ink/ink4121.xml"/><Relationship Id="rId102" Type="http://schemas.openxmlformats.org/officeDocument/2006/relationships/customXml" Target="../ink/ink4144.xml"/><Relationship Id="rId144" Type="http://schemas.openxmlformats.org/officeDocument/2006/relationships/image" Target="../media/image56.png"/><Relationship Id="rId547" Type="http://schemas.openxmlformats.org/officeDocument/2006/relationships/image" Target="../media/image239.png"/><Relationship Id="rId589" Type="http://schemas.openxmlformats.org/officeDocument/2006/relationships/image" Target="../media/image259.png"/><Relationship Id="rId754" Type="http://schemas.openxmlformats.org/officeDocument/2006/relationships/customXml" Target="../ink/ink4493.xml"/><Relationship Id="rId796" Type="http://schemas.openxmlformats.org/officeDocument/2006/relationships/customXml" Target="../ink/ink4514.xml"/><Relationship Id="rId90" Type="http://schemas.openxmlformats.org/officeDocument/2006/relationships/customXml" Target="../ink/ink4132.xml"/><Relationship Id="rId186" Type="http://schemas.openxmlformats.org/officeDocument/2006/relationships/customXml" Target="../ink/ink4193.xml"/><Relationship Id="rId351" Type="http://schemas.openxmlformats.org/officeDocument/2006/relationships/image" Target="../media/image141.png"/><Relationship Id="rId393" Type="http://schemas.openxmlformats.org/officeDocument/2006/relationships/image" Target="../media/image162.png"/><Relationship Id="rId407" Type="http://schemas.openxmlformats.org/officeDocument/2006/relationships/image" Target="../media/image169.png"/><Relationship Id="rId449" Type="http://schemas.openxmlformats.org/officeDocument/2006/relationships/image" Target="../media/image190.png"/><Relationship Id="rId614" Type="http://schemas.openxmlformats.org/officeDocument/2006/relationships/customXml" Target="../ink/ink4423.xml"/><Relationship Id="rId656" Type="http://schemas.openxmlformats.org/officeDocument/2006/relationships/customXml" Target="../ink/ink4444.xml"/><Relationship Id="rId821" Type="http://schemas.openxmlformats.org/officeDocument/2006/relationships/image" Target="../media/image375.png"/><Relationship Id="rId211" Type="http://schemas.openxmlformats.org/officeDocument/2006/relationships/customXml" Target="../ink/ink4206.xml"/><Relationship Id="rId253" Type="http://schemas.openxmlformats.org/officeDocument/2006/relationships/customXml" Target="../ink/ink4227.xml"/><Relationship Id="rId295" Type="http://schemas.openxmlformats.org/officeDocument/2006/relationships/customXml" Target="../ink/ink4248.xml"/><Relationship Id="rId309" Type="http://schemas.openxmlformats.org/officeDocument/2006/relationships/customXml" Target="../ink/ink4260.xml"/><Relationship Id="rId460" Type="http://schemas.openxmlformats.org/officeDocument/2006/relationships/customXml" Target="../ink/ink4345.xml"/><Relationship Id="rId516" Type="http://schemas.openxmlformats.org/officeDocument/2006/relationships/customXml" Target="../ink/ink4373.xml"/><Relationship Id="rId698" Type="http://schemas.openxmlformats.org/officeDocument/2006/relationships/customXml" Target="../ink/ink4465.xml"/><Relationship Id="rId48" Type="http://schemas.openxmlformats.org/officeDocument/2006/relationships/image" Target="../media/image23.png"/><Relationship Id="rId113" Type="http://schemas.openxmlformats.org/officeDocument/2006/relationships/customXml" Target="../ink/ink4153.xml"/><Relationship Id="rId320" Type="http://schemas.openxmlformats.org/officeDocument/2006/relationships/customXml" Target="../ink/ink4271.xml"/><Relationship Id="rId558" Type="http://schemas.openxmlformats.org/officeDocument/2006/relationships/customXml" Target="../ink/ink4394.xml"/><Relationship Id="rId723" Type="http://schemas.openxmlformats.org/officeDocument/2006/relationships/image" Target="../media/image326.png"/><Relationship Id="rId765" Type="http://schemas.openxmlformats.org/officeDocument/2006/relationships/image" Target="../media/image347.png"/><Relationship Id="rId155" Type="http://schemas.openxmlformats.org/officeDocument/2006/relationships/customXml" Target="../ink/ink4174.xml"/><Relationship Id="rId197" Type="http://schemas.openxmlformats.org/officeDocument/2006/relationships/customXml" Target="../ink/ink4199.xml"/><Relationship Id="rId362" Type="http://schemas.openxmlformats.org/officeDocument/2006/relationships/customXml" Target="../ink/ink4296.xml"/><Relationship Id="rId418" Type="http://schemas.openxmlformats.org/officeDocument/2006/relationships/customXml" Target="../ink/ink4324.xml"/><Relationship Id="rId625" Type="http://schemas.openxmlformats.org/officeDocument/2006/relationships/image" Target="../media/image2771.png"/><Relationship Id="rId832" Type="http://schemas.openxmlformats.org/officeDocument/2006/relationships/customXml" Target="../ink/ink4532.xml"/><Relationship Id="rId222" Type="http://schemas.openxmlformats.org/officeDocument/2006/relationships/image" Target="../media/image91.png"/><Relationship Id="rId264" Type="http://schemas.openxmlformats.org/officeDocument/2006/relationships/image" Target="../media/image112.png"/><Relationship Id="rId471" Type="http://schemas.openxmlformats.org/officeDocument/2006/relationships/image" Target="../media/image201.png"/><Relationship Id="rId667" Type="http://schemas.openxmlformats.org/officeDocument/2006/relationships/image" Target="../media/image298.png"/><Relationship Id="rId17" Type="http://schemas.openxmlformats.org/officeDocument/2006/relationships/customXml" Target="../ink/ink4090.xml"/><Relationship Id="rId59" Type="http://schemas.openxmlformats.org/officeDocument/2006/relationships/customXml" Target="../ink/ink4111.xml"/><Relationship Id="rId124" Type="http://schemas.openxmlformats.org/officeDocument/2006/relationships/image" Target="../media/image46.png"/><Relationship Id="rId527" Type="http://schemas.openxmlformats.org/officeDocument/2006/relationships/image" Target="../media/image229.png"/><Relationship Id="rId569" Type="http://schemas.openxmlformats.org/officeDocument/2006/relationships/customXml" Target="../ink/ink4400.xml"/><Relationship Id="rId734" Type="http://schemas.openxmlformats.org/officeDocument/2006/relationships/customXml" Target="../ink/ink4483.xml"/><Relationship Id="rId776" Type="http://schemas.openxmlformats.org/officeDocument/2006/relationships/customXml" Target="../ink/ink4504.xml"/><Relationship Id="rId70" Type="http://schemas.openxmlformats.org/officeDocument/2006/relationships/image" Target="../media/image34.png"/><Relationship Id="rId166" Type="http://schemas.openxmlformats.org/officeDocument/2006/relationships/image" Target="../media/image67.png"/><Relationship Id="rId331" Type="http://schemas.openxmlformats.org/officeDocument/2006/relationships/image" Target="../media/image133.png"/><Relationship Id="rId373" Type="http://schemas.openxmlformats.org/officeDocument/2006/relationships/image" Target="../media/image152.png"/><Relationship Id="rId429" Type="http://schemas.openxmlformats.org/officeDocument/2006/relationships/image" Target="../media/image180.png"/><Relationship Id="rId580" Type="http://schemas.openxmlformats.org/officeDocument/2006/relationships/customXml" Target="../ink/ink4406.xml"/><Relationship Id="rId636" Type="http://schemas.openxmlformats.org/officeDocument/2006/relationships/customXml" Target="../ink/ink4434.xml"/><Relationship Id="rId801" Type="http://schemas.openxmlformats.org/officeDocument/2006/relationships/image" Target="../media/image365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4217.xml"/><Relationship Id="rId440" Type="http://schemas.openxmlformats.org/officeDocument/2006/relationships/customXml" Target="../ink/ink4335.xml"/><Relationship Id="rId678" Type="http://schemas.openxmlformats.org/officeDocument/2006/relationships/customXml" Target="../ink/ink4455.xml"/><Relationship Id="rId843" Type="http://schemas.openxmlformats.org/officeDocument/2006/relationships/image" Target="../media/image660.png"/><Relationship Id="rId28" Type="http://schemas.openxmlformats.org/officeDocument/2006/relationships/image" Target="../media/image13.png"/><Relationship Id="rId275" Type="http://schemas.openxmlformats.org/officeDocument/2006/relationships/customXml" Target="../ink/ink4238.xml"/><Relationship Id="rId300" Type="http://schemas.openxmlformats.org/officeDocument/2006/relationships/customXml" Target="../ink/ink4251.xml"/><Relationship Id="rId482" Type="http://schemas.openxmlformats.org/officeDocument/2006/relationships/customXml" Target="../ink/ink4356.xml"/><Relationship Id="rId538" Type="http://schemas.openxmlformats.org/officeDocument/2006/relationships/customXml" Target="../ink/ink4384.xml"/><Relationship Id="rId703" Type="http://schemas.openxmlformats.org/officeDocument/2006/relationships/image" Target="../media/image316.png"/><Relationship Id="rId745" Type="http://schemas.openxmlformats.org/officeDocument/2006/relationships/image" Target="../media/image337.png"/><Relationship Id="rId81" Type="http://schemas.openxmlformats.org/officeDocument/2006/relationships/customXml" Target="../ink/ink4123.xml"/><Relationship Id="rId135" Type="http://schemas.openxmlformats.org/officeDocument/2006/relationships/customXml" Target="../ink/ink4164.xml"/><Relationship Id="rId177" Type="http://schemas.openxmlformats.org/officeDocument/2006/relationships/customXml" Target="../ink/ink4185.xml"/><Relationship Id="rId342" Type="http://schemas.openxmlformats.org/officeDocument/2006/relationships/customXml" Target="../ink/ink4286.xml"/><Relationship Id="rId384" Type="http://schemas.openxmlformats.org/officeDocument/2006/relationships/customXml" Target="../ink/ink4307.xml"/><Relationship Id="rId591" Type="http://schemas.openxmlformats.org/officeDocument/2006/relationships/image" Target="../media/image260.png"/><Relationship Id="rId605" Type="http://schemas.openxmlformats.org/officeDocument/2006/relationships/image" Target="../media/image267.png"/><Relationship Id="rId787" Type="http://schemas.openxmlformats.org/officeDocument/2006/relationships/image" Target="../media/image358.png"/><Relationship Id="rId812" Type="http://schemas.openxmlformats.org/officeDocument/2006/relationships/customXml" Target="../ink/ink4522.xml"/><Relationship Id="rId202" Type="http://schemas.openxmlformats.org/officeDocument/2006/relationships/image" Target="../media/image81.png"/><Relationship Id="rId244" Type="http://schemas.openxmlformats.org/officeDocument/2006/relationships/image" Target="../media/image102.png"/><Relationship Id="rId647" Type="http://schemas.openxmlformats.org/officeDocument/2006/relationships/image" Target="../media/image288.png"/><Relationship Id="rId689" Type="http://schemas.openxmlformats.org/officeDocument/2006/relationships/image" Target="../media/image309.png"/><Relationship Id="rId39" Type="http://schemas.openxmlformats.org/officeDocument/2006/relationships/customXml" Target="../ink/ink4101.xml"/><Relationship Id="rId286" Type="http://schemas.openxmlformats.org/officeDocument/2006/relationships/image" Target="../media/image123.png"/><Relationship Id="rId451" Type="http://schemas.openxmlformats.org/officeDocument/2006/relationships/image" Target="../media/image191.png"/><Relationship Id="rId493" Type="http://schemas.openxmlformats.org/officeDocument/2006/relationships/image" Target="../media/image212.png"/><Relationship Id="rId507" Type="http://schemas.openxmlformats.org/officeDocument/2006/relationships/image" Target="../media/image219.png"/><Relationship Id="rId549" Type="http://schemas.openxmlformats.org/officeDocument/2006/relationships/image" Target="../media/image240.png"/><Relationship Id="rId714" Type="http://schemas.openxmlformats.org/officeDocument/2006/relationships/customXml" Target="../ink/ink4473.xml"/><Relationship Id="rId756" Type="http://schemas.openxmlformats.org/officeDocument/2006/relationships/customXml" Target="../ink/ink4494.xml"/><Relationship Id="rId50" Type="http://schemas.openxmlformats.org/officeDocument/2006/relationships/image" Target="../media/image24.png"/><Relationship Id="rId104" Type="http://schemas.openxmlformats.org/officeDocument/2006/relationships/customXml" Target="../ink/ink4146.xml"/><Relationship Id="rId146" Type="http://schemas.openxmlformats.org/officeDocument/2006/relationships/image" Target="../media/image57.png"/><Relationship Id="rId188" Type="http://schemas.openxmlformats.org/officeDocument/2006/relationships/image" Target="../media/image74.png"/><Relationship Id="rId311" Type="http://schemas.openxmlformats.org/officeDocument/2006/relationships/customXml" Target="../ink/ink4262.xml"/><Relationship Id="rId353" Type="http://schemas.openxmlformats.org/officeDocument/2006/relationships/image" Target="../media/image142.png"/><Relationship Id="rId395" Type="http://schemas.openxmlformats.org/officeDocument/2006/relationships/image" Target="../media/image163.png"/><Relationship Id="rId409" Type="http://schemas.openxmlformats.org/officeDocument/2006/relationships/image" Target="../media/image170.png"/><Relationship Id="rId560" Type="http://schemas.openxmlformats.org/officeDocument/2006/relationships/image" Target="../media/image245.png"/><Relationship Id="rId798" Type="http://schemas.openxmlformats.org/officeDocument/2006/relationships/customXml" Target="../ink/ink4515.xml"/><Relationship Id="rId92" Type="http://schemas.openxmlformats.org/officeDocument/2006/relationships/customXml" Target="../ink/ink4134.xml"/><Relationship Id="rId213" Type="http://schemas.openxmlformats.org/officeDocument/2006/relationships/customXml" Target="../ink/ink4207.xml"/><Relationship Id="rId420" Type="http://schemas.openxmlformats.org/officeDocument/2006/relationships/customXml" Target="../ink/ink4325.xml"/><Relationship Id="rId616" Type="http://schemas.openxmlformats.org/officeDocument/2006/relationships/customXml" Target="../ink/ink4424.xml"/><Relationship Id="rId658" Type="http://schemas.openxmlformats.org/officeDocument/2006/relationships/customXml" Target="../ink/ink4445.xml"/><Relationship Id="rId823" Type="http://schemas.openxmlformats.org/officeDocument/2006/relationships/image" Target="../media/image376.png"/><Relationship Id="rId255" Type="http://schemas.openxmlformats.org/officeDocument/2006/relationships/customXml" Target="../ink/ink4228.xml"/><Relationship Id="rId297" Type="http://schemas.openxmlformats.org/officeDocument/2006/relationships/customXml" Target="../ink/ink4249.xml"/><Relationship Id="rId462" Type="http://schemas.openxmlformats.org/officeDocument/2006/relationships/customXml" Target="../ink/ink4346.xml"/><Relationship Id="rId518" Type="http://schemas.openxmlformats.org/officeDocument/2006/relationships/customXml" Target="../ink/ink4374.xml"/><Relationship Id="rId725" Type="http://schemas.openxmlformats.org/officeDocument/2006/relationships/image" Target="../media/image327.png"/><Relationship Id="rId115" Type="http://schemas.openxmlformats.org/officeDocument/2006/relationships/customXml" Target="../ink/ink4154.xml"/><Relationship Id="rId157" Type="http://schemas.openxmlformats.org/officeDocument/2006/relationships/customXml" Target="../ink/ink4175.xml"/><Relationship Id="rId322" Type="http://schemas.openxmlformats.org/officeDocument/2006/relationships/customXml" Target="../ink/ink4273.xml"/><Relationship Id="rId364" Type="http://schemas.openxmlformats.org/officeDocument/2006/relationships/customXml" Target="../ink/ink4297.xml"/><Relationship Id="rId767" Type="http://schemas.openxmlformats.org/officeDocument/2006/relationships/image" Target="../media/image3481.png"/><Relationship Id="rId61" Type="http://schemas.openxmlformats.org/officeDocument/2006/relationships/customXml" Target="../ink/ink4112.xml"/><Relationship Id="rId199" Type="http://schemas.openxmlformats.org/officeDocument/2006/relationships/customXml" Target="../ink/ink4200.xml"/><Relationship Id="rId571" Type="http://schemas.openxmlformats.org/officeDocument/2006/relationships/image" Target="../media/image250.png"/><Relationship Id="rId627" Type="http://schemas.openxmlformats.org/officeDocument/2006/relationships/image" Target="../media/image278.png"/><Relationship Id="rId669" Type="http://schemas.openxmlformats.org/officeDocument/2006/relationships/image" Target="../media/image299.png"/><Relationship Id="rId834" Type="http://schemas.openxmlformats.org/officeDocument/2006/relationships/customXml" Target="../ink/ink4533.xml"/><Relationship Id="rId19" Type="http://schemas.openxmlformats.org/officeDocument/2006/relationships/customXml" Target="../ink/ink4091.xml"/><Relationship Id="rId224" Type="http://schemas.openxmlformats.org/officeDocument/2006/relationships/image" Target="../media/image92.png"/><Relationship Id="rId266" Type="http://schemas.openxmlformats.org/officeDocument/2006/relationships/image" Target="../media/image113.png"/><Relationship Id="rId431" Type="http://schemas.openxmlformats.org/officeDocument/2006/relationships/image" Target="../media/image181.png"/><Relationship Id="rId473" Type="http://schemas.openxmlformats.org/officeDocument/2006/relationships/image" Target="../media/image202.png"/><Relationship Id="rId529" Type="http://schemas.openxmlformats.org/officeDocument/2006/relationships/image" Target="../media/image230.png"/><Relationship Id="rId680" Type="http://schemas.openxmlformats.org/officeDocument/2006/relationships/customXml" Target="../ink/ink4456.xml"/><Relationship Id="rId736" Type="http://schemas.openxmlformats.org/officeDocument/2006/relationships/customXml" Target="../ink/ink4484.xml"/><Relationship Id="rId30" Type="http://schemas.openxmlformats.org/officeDocument/2006/relationships/image" Target="../media/image14.png"/><Relationship Id="rId126" Type="http://schemas.openxmlformats.org/officeDocument/2006/relationships/image" Target="../media/image47.png"/><Relationship Id="rId168" Type="http://schemas.openxmlformats.org/officeDocument/2006/relationships/image" Target="../media/image68.png"/><Relationship Id="rId333" Type="http://schemas.openxmlformats.org/officeDocument/2006/relationships/customXml" Target="../ink/ink4280.xml"/><Relationship Id="rId540" Type="http://schemas.openxmlformats.org/officeDocument/2006/relationships/customXml" Target="../ink/ink4385.xml"/><Relationship Id="rId778" Type="http://schemas.openxmlformats.org/officeDocument/2006/relationships/customXml" Target="../ink/ink4505.xml"/><Relationship Id="rId72" Type="http://schemas.openxmlformats.org/officeDocument/2006/relationships/image" Target="../media/image35.png"/><Relationship Id="rId375" Type="http://schemas.openxmlformats.org/officeDocument/2006/relationships/image" Target="../media/image153.png"/><Relationship Id="rId582" Type="http://schemas.openxmlformats.org/officeDocument/2006/relationships/customXml" Target="../ink/ink4407.xml"/><Relationship Id="rId638" Type="http://schemas.openxmlformats.org/officeDocument/2006/relationships/customXml" Target="../ink/ink4435.xml"/><Relationship Id="rId803" Type="http://schemas.openxmlformats.org/officeDocument/2006/relationships/image" Target="../media/image366.png"/><Relationship Id="rId845" Type="http://schemas.openxmlformats.org/officeDocument/2006/relationships/image" Target="../media/image464.png"/><Relationship Id="rId3" Type="http://schemas.openxmlformats.org/officeDocument/2006/relationships/customXml" Target="../ink/ink4083.xml"/><Relationship Id="rId235" Type="http://schemas.openxmlformats.org/officeDocument/2006/relationships/customXml" Target="../ink/ink4218.xml"/><Relationship Id="rId277" Type="http://schemas.openxmlformats.org/officeDocument/2006/relationships/customXml" Target="../ink/ink4239.xml"/><Relationship Id="rId400" Type="http://schemas.openxmlformats.org/officeDocument/2006/relationships/customXml" Target="../ink/ink4315.xml"/><Relationship Id="rId442" Type="http://schemas.openxmlformats.org/officeDocument/2006/relationships/customXml" Target="../ink/ink4336.xml"/><Relationship Id="rId484" Type="http://schemas.openxmlformats.org/officeDocument/2006/relationships/customXml" Target="../ink/ink4357.xml"/><Relationship Id="rId705" Type="http://schemas.openxmlformats.org/officeDocument/2006/relationships/image" Target="../media/image317.png"/><Relationship Id="rId137" Type="http://schemas.openxmlformats.org/officeDocument/2006/relationships/customXml" Target="../ink/ink4165.xml"/><Relationship Id="rId302" Type="http://schemas.openxmlformats.org/officeDocument/2006/relationships/customXml" Target="../ink/ink4253.xml"/><Relationship Id="rId344" Type="http://schemas.openxmlformats.org/officeDocument/2006/relationships/customXml" Target="../ink/ink4287.xml"/><Relationship Id="rId691" Type="http://schemas.openxmlformats.org/officeDocument/2006/relationships/image" Target="../media/image310.png"/><Relationship Id="rId747" Type="http://schemas.openxmlformats.org/officeDocument/2006/relationships/image" Target="../media/image338.png"/><Relationship Id="rId789" Type="http://schemas.openxmlformats.org/officeDocument/2006/relationships/image" Target="../media/image359.png"/><Relationship Id="rId41" Type="http://schemas.openxmlformats.org/officeDocument/2006/relationships/customXml" Target="../ink/ink4102.xml"/><Relationship Id="rId83" Type="http://schemas.openxmlformats.org/officeDocument/2006/relationships/customXml" Target="../ink/ink4125.xml"/><Relationship Id="rId179" Type="http://schemas.openxmlformats.org/officeDocument/2006/relationships/customXml" Target="../ink/ink4186.xml"/><Relationship Id="rId386" Type="http://schemas.openxmlformats.org/officeDocument/2006/relationships/customXml" Target="../ink/ink4308.xml"/><Relationship Id="rId551" Type="http://schemas.openxmlformats.org/officeDocument/2006/relationships/image" Target="../media/image241.png"/><Relationship Id="rId593" Type="http://schemas.openxmlformats.org/officeDocument/2006/relationships/image" Target="../media/image261.png"/><Relationship Id="rId607" Type="http://schemas.openxmlformats.org/officeDocument/2006/relationships/image" Target="../media/image268.png"/><Relationship Id="rId649" Type="http://schemas.openxmlformats.org/officeDocument/2006/relationships/image" Target="../media/image289.png"/><Relationship Id="rId814" Type="http://schemas.openxmlformats.org/officeDocument/2006/relationships/customXml" Target="../ink/ink4523.xml"/><Relationship Id="rId190" Type="http://schemas.openxmlformats.org/officeDocument/2006/relationships/image" Target="../media/image75.png"/><Relationship Id="rId204" Type="http://schemas.openxmlformats.org/officeDocument/2006/relationships/image" Target="../media/image82.png"/><Relationship Id="rId246" Type="http://schemas.openxmlformats.org/officeDocument/2006/relationships/image" Target="../media/image103.png"/><Relationship Id="rId288" Type="http://schemas.openxmlformats.org/officeDocument/2006/relationships/image" Target="../media/image124.png"/><Relationship Id="rId411" Type="http://schemas.openxmlformats.org/officeDocument/2006/relationships/image" Target="../media/image171.png"/><Relationship Id="rId453" Type="http://schemas.openxmlformats.org/officeDocument/2006/relationships/image" Target="../media/image192.png"/><Relationship Id="rId509" Type="http://schemas.openxmlformats.org/officeDocument/2006/relationships/image" Target="../media/image220.png"/><Relationship Id="rId660" Type="http://schemas.openxmlformats.org/officeDocument/2006/relationships/customXml" Target="../ink/ink4446.xml"/><Relationship Id="rId106" Type="http://schemas.openxmlformats.org/officeDocument/2006/relationships/customXml" Target="../ink/ink4148.xml"/><Relationship Id="rId313" Type="http://schemas.openxmlformats.org/officeDocument/2006/relationships/customXml" Target="../ink/ink4264.xml"/><Relationship Id="rId495" Type="http://schemas.openxmlformats.org/officeDocument/2006/relationships/image" Target="../media/image213.png"/><Relationship Id="rId716" Type="http://schemas.openxmlformats.org/officeDocument/2006/relationships/customXml" Target="../ink/ink4474.xml"/><Relationship Id="rId758" Type="http://schemas.openxmlformats.org/officeDocument/2006/relationships/customXml" Target="../ink/ink4495.xml"/><Relationship Id="rId10" Type="http://schemas.openxmlformats.org/officeDocument/2006/relationships/image" Target="../media/image4.png"/><Relationship Id="rId52" Type="http://schemas.openxmlformats.org/officeDocument/2006/relationships/image" Target="../media/image25.png"/><Relationship Id="rId94" Type="http://schemas.openxmlformats.org/officeDocument/2006/relationships/customXml" Target="../ink/ink4136.xml"/><Relationship Id="rId148" Type="http://schemas.openxmlformats.org/officeDocument/2006/relationships/image" Target="../media/image58.png"/><Relationship Id="rId355" Type="http://schemas.openxmlformats.org/officeDocument/2006/relationships/image" Target="../media/image143.png"/><Relationship Id="rId397" Type="http://schemas.openxmlformats.org/officeDocument/2006/relationships/image" Target="../media/image164.png"/><Relationship Id="rId520" Type="http://schemas.openxmlformats.org/officeDocument/2006/relationships/customXml" Target="../ink/ink4375.xml"/><Relationship Id="rId562" Type="http://schemas.openxmlformats.org/officeDocument/2006/relationships/image" Target="../media/image246.png"/><Relationship Id="rId618" Type="http://schemas.openxmlformats.org/officeDocument/2006/relationships/customXml" Target="../ink/ink4425.xml"/><Relationship Id="rId825" Type="http://schemas.openxmlformats.org/officeDocument/2006/relationships/image" Target="../media/image377.png"/><Relationship Id="rId215" Type="http://schemas.openxmlformats.org/officeDocument/2006/relationships/customXml" Target="../ink/ink4208.xml"/><Relationship Id="rId257" Type="http://schemas.openxmlformats.org/officeDocument/2006/relationships/customXml" Target="../ink/ink4229.xml"/><Relationship Id="rId422" Type="http://schemas.openxmlformats.org/officeDocument/2006/relationships/customXml" Target="../ink/ink4326.xml"/><Relationship Id="rId464" Type="http://schemas.openxmlformats.org/officeDocument/2006/relationships/customXml" Target="../ink/ink4347.xml"/><Relationship Id="rId299" Type="http://schemas.openxmlformats.org/officeDocument/2006/relationships/customXml" Target="../ink/ink4250.xml"/><Relationship Id="rId727" Type="http://schemas.openxmlformats.org/officeDocument/2006/relationships/image" Target="../media/image328.png"/><Relationship Id="rId63" Type="http://schemas.openxmlformats.org/officeDocument/2006/relationships/customXml" Target="../ink/ink4113.xml"/><Relationship Id="rId159" Type="http://schemas.openxmlformats.org/officeDocument/2006/relationships/customXml" Target="../ink/ink4176.xml"/><Relationship Id="rId366" Type="http://schemas.openxmlformats.org/officeDocument/2006/relationships/customXml" Target="../ink/ink4298.xml"/><Relationship Id="rId573" Type="http://schemas.openxmlformats.org/officeDocument/2006/relationships/image" Target="../media/image2512.png"/><Relationship Id="rId780" Type="http://schemas.openxmlformats.org/officeDocument/2006/relationships/customXml" Target="../ink/ink4506.xml"/><Relationship Id="rId226" Type="http://schemas.openxmlformats.org/officeDocument/2006/relationships/image" Target="../media/image93.png"/><Relationship Id="rId433" Type="http://schemas.openxmlformats.org/officeDocument/2006/relationships/image" Target="../media/image182.png"/><Relationship Id="rId640" Type="http://schemas.openxmlformats.org/officeDocument/2006/relationships/customXml" Target="../ink/ink4436.xml"/><Relationship Id="rId738" Type="http://schemas.openxmlformats.org/officeDocument/2006/relationships/customXml" Target="../ink/ink4485.xml"/><Relationship Id="rId74" Type="http://schemas.openxmlformats.org/officeDocument/2006/relationships/image" Target="../media/image36.png"/><Relationship Id="rId377" Type="http://schemas.openxmlformats.org/officeDocument/2006/relationships/image" Target="../media/image154.png"/><Relationship Id="rId500" Type="http://schemas.openxmlformats.org/officeDocument/2006/relationships/customXml" Target="../ink/ink4365.xml"/><Relationship Id="rId584" Type="http://schemas.openxmlformats.org/officeDocument/2006/relationships/customXml" Target="../ink/ink4408.xml"/><Relationship Id="rId805" Type="http://schemas.openxmlformats.org/officeDocument/2006/relationships/image" Target="../media/image367.png"/><Relationship Id="rId5" Type="http://schemas.openxmlformats.org/officeDocument/2006/relationships/customXml" Target="../ink/ink4084.xml"/><Relationship Id="rId237" Type="http://schemas.openxmlformats.org/officeDocument/2006/relationships/customXml" Target="../ink/ink4219.xml"/><Relationship Id="rId791" Type="http://schemas.openxmlformats.org/officeDocument/2006/relationships/image" Target="../media/image360.png"/><Relationship Id="rId444" Type="http://schemas.openxmlformats.org/officeDocument/2006/relationships/customXml" Target="../ink/ink4337.xml"/><Relationship Id="rId651" Type="http://schemas.openxmlformats.org/officeDocument/2006/relationships/image" Target="../media/image290.png"/><Relationship Id="rId749" Type="http://schemas.openxmlformats.org/officeDocument/2006/relationships/image" Target="../media/image3391.png"/><Relationship Id="rId290" Type="http://schemas.openxmlformats.org/officeDocument/2006/relationships/image" Target="../media/image125.png"/><Relationship Id="rId304" Type="http://schemas.openxmlformats.org/officeDocument/2006/relationships/customXml" Target="../ink/ink4255.xml"/><Relationship Id="rId388" Type="http://schemas.openxmlformats.org/officeDocument/2006/relationships/customXml" Target="../ink/ink4309.xml"/><Relationship Id="rId511" Type="http://schemas.openxmlformats.org/officeDocument/2006/relationships/image" Target="../media/image221.png"/><Relationship Id="rId609" Type="http://schemas.openxmlformats.org/officeDocument/2006/relationships/image" Target="../media/image269.png"/><Relationship Id="rId85" Type="http://schemas.openxmlformats.org/officeDocument/2006/relationships/customXml" Target="../ink/ink4127.xml"/><Relationship Id="rId150" Type="http://schemas.openxmlformats.org/officeDocument/2006/relationships/image" Target="../media/image59.png"/><Relationship Id="rId595" Type="http://schemas.openxmlformats.org/officeDocument/2006/relationships/image" Target="../media/image262.png"/><Relationship Id="rId816" Type="http://schemas.openxmlformats.org/officeDocument/2006/relationships/customXml" Target="../ink/ink4524.xml"/><Relationship Id="rId248" Type="http://schemas.openxmlformats.org/officeDocument/2006/relationships/image" Target="../media/image104.png"/><Relationship Id="rId455" Type="http://schemas.openxmlformats.org/officeDocument/2006/relationships/image" Target="../media/image193.png"/><Relationship Id="rId662" Type="http://schemas.openxmlformats.org/officeDocument/2006/relationships/customXml" Target="../ink/ink4447.xml"/><Relationship Id="rId12" Type="http://schemas.openxmlformats.org/officeDocument/2006/relationships/image" Target="../media/image5.png"/><Relationship Id="rId108" Type="http://schemas.openxmlformats.org/officeDocument/2006/relationships/customXml" Target="../ink/ink4150.xml"/><Relationship Id="rId315" Type="http://schemas.openxmlformats.org/officeDocument/2006/relationships/customXml" Target="../ink/ink4266.xml"/><Relationship Id="rId522" Type="http://schemas.openxmlformats.org/officeDocument/2006/relationships/customXml" Target="../ink/ink4376.xml"/><Relationship Id="rId96" Type="http://schemas.openxmlformats.org/officeDocument/2006/relationships/customXml" Target="../ink/ink4138.xml"/><Relationship Id="rId161" Type="http://schemas.openxmlformats.org/officeDocument/2006/relationships/customXml" Target="../ink/ink4177.xml"/><Relationship Id="rId399" Type="http://schemas.openxmlformats.org/officeDocument/2006/relationships/image" Target="../media/image165.png"/><Relationship Id="rId827" Type="http://schemas.openxmlformats.org/officeDocument/2006/relationships/image" Target="../media/image378.png"/><Relationship Id="rId259" Type="http://schemas.openxmlformats.org/officeDocument/2006/relationships/customXml" Target="../ink/ink4230.xml"/><Relationship Id="rId466" Type="http://schemas.openxmlformats.org/officeDocument/2006/relationships/customXml" Target="../ink/ink4348.xml"/><Relationship Id="rId673" Type="http://schemas.openxmlformats.org/officeDocument/2006/relationships/image" Target="../media/image301.png"/><Relationship Id="rId23" Type="http://schemas.openxmlformats.org/officeDocument/2006/relationships/customXml" Target="../ink/ink4093.xml"/><Relationship Id="rId119" Type="http://schemas.openxmlformats.org/officeDocument/2006/relationships/customXml" Target="../ink/ink4156.xml"/><Relationship Id="rId326" Type="http://schemas.openxmlformats.org/officeDocument/2006/relationships/customXml" Target="../ink/ink4276.xml"/><Relationship Id="rId533" Type="http://schemas.openxmlformats.org/officeDocument/2006/relationships/image" Target="../media/image232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60.png"/><Relationship Id="rId18" Type="http://schemas.openxmlformats.org/officeDocument/2006/relationships/customXml" Target="../ink/ink4550.xml"/><Relationship Id="rId26" Type="http://schemas.openxmlformats.org/officeDocument/2006/relationships/customXml" Target="../ink/ink4554.xml"/><Relationship Id="rId39" Type="http://schemas.openxmlformats.org/officeDocument/2006/relationships/image" Target="../media/image3890.png"/><Relationship Id="rId21" Type="http://schemas.openxmlformats.org/officeDocument/2006/relationships/image" Target="../media/image3800.png"/><Relationship Id="rId34" Type="http://schemas.openxmlformats.org/officeDocument/2006/relationships/customXml" Target="../ink/ink4558.xml"/><Relationship Id="rId42" Type="http://schemas.openxmlformats.org/officeDocument/2006/relationships/customXml" Target="../ink/ink4562.xml"/><Relationship Id="rId47" Type="http://schemas.openxmlformats.org/officeDocument/2006/relationships/customXml" Target="../ink/ink4565.xml"/><Relationship Id="rId50" Type="http://schemas.openxmlformats.org/officeDocument/2006/relationships/customXml" Target="../ink/ink4568.xml"/><Relationship Id="rId55" Type="http://schemas.openxmlformats.org/officeDocument/2006/relationships/customXml" Target="../ink/ink4571.xml"/><Relationship Id="rId7" Type="http://schemas.openxmlformats.org/officeDocument/2006/relationships/image" Target="../media/image3730.png"/><Relationship Id="rId2" Type="http://schemas.openxmlformats.org/officeDocument/2006/relationships/customXml" Target="../ink/ink4542.xml"/><Relationship Id="rId16" Type="http://schemas.openxmlformats.org/officeDocument/2006/relationships/customXml" Target="../ink/ink4549.xml"/><Relationship Id="rId20" Type="http://schemas.openxmlformats.org/officeDocument/2006/relationships/customXml" Target="../ink/ink4551.xml"/><Relationship Id="rId29" Type="http://schemas.openxmlformats.org/officeDocument/2006/relationships/image" Target="../media/image3840.png"/><Relationship Id="rId41" Type="http://schemas.openxmlformats.org/officeDocument/2006/relationships/image" Target="../media/image3900.png"/><Relationship Id="rId54" Type="http://schemas.openxmlformats.org/officeDocument/2006/relationships/customXml" Target="../ink/ink457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544.xml"/><Relationship Id="rId11" Type="http://schemas.openxmlformats.org/officeDocument/2006/relationships/image" Target="../media/image3750.png"/><Relationship Id="rId24" Type="http://schemas.openxmlformats.org/officeDocument/2006/relationships/customXml" Target="../ink/ink4553.xml"/><Relationship Id="rId32" Type="http://schemas.openxmlformats.org/officeDocument/2006/relationships/customXml" Target="../ink/ink4557.xml"/><Relationship Id="rId37" Type="http://schemas.openxmlformats.org/officeDocument/2006/relationships/image" Target="../media/image3880.png"/><Relationship Id="rId40" Type="http://schemas.openxmlformats.org/officeDocument/2006/relationships/customXml" Target="../ink/ink4561.xml"/><Relationship Id="rId45" Type="http://schemas.openxmlformats.org/officeDocument/2006/relationships/image" Target="../media/image3920.png"/><Relationship Id="rId53" Type="http://schemas.openxmlformats.org/officeDocument/2006/relationships/image" Target="../media/image3980.png"/><Relationship Id="rId58" Type="http://schemas.openxmlformats.org/officeDocument/2006/relationships/customXml" Target="../ink/ink4574.xml"/><Relationship Id="rId5" Type="http://schemas.openxmlformats.org/officeDocument/2006/relationships/image" Target="../media/image3960.png"/><Relationship Id="rId15" Type="http://schemas.openxmlformats.org/officeDocument/2006/relationships/image" Target="../media/image3770.png"/><Relationship Id="rId23" Type="http://schemas.openxmlformats.org/officeDocument/2006/relationships/image" Target="../media/image3811.png"/><Relationship Id="rId28" Type="http://schemas.openxmlformats.org/officeDocument/2006/relationships/customXml" Target="../ink/ink4555.xml"/><Relationship Id="rId36" Type="http://schemas.openxmlformats.org/officeDocument/2006/relationships/customXml" Target="../ink/ink4559.xml"/><Relationship Id="rId49" Type="http://schemas.openxmlformats.org/officeDocument/2006/relationships/customXml" Target="../ink/ink4567.xml"/><Relationship Id="rId57" Type="http://schemas.openxmlformats.org/officeDocument/2006/relationships/customXml" Target="../ink/ink4573.xml"/><Relationship Id="rId61" Type="http://schemas.openxmlformats.org/officeDocument/2006/relationships/image" Target="../media/image4031.png"/><Relationship Id="rId10" Type="http://schemas.openxmlformats.org/officeDocument/2006/relationships/customXml" Target="../ink/ink4546.xml"/><Relationship Id="rId19" Type="http://schemas.openxmlformats.org/officeDocument/2006/relationships/image" Target="../media/image3790.png"/><Relationship Id="rId31" Type="http://schemas.openxmlformats.org/officeDocument/2006/relationships/image" Target="../media/image3850.png"/><Relationship Id="rId44" Type="http://schemas.openxmlformats.org/officeDocument/2006/relationships/customXml" Target="../ink/ink4563.xml"/><Relationship Id="rId52" Type="http://schemas.openxmlformats.org/officeDocument/2006/relationships/customXml" Target="../ink/ink4569.xml"/><Relationship Id="rId60" Type="http://schemas.openxmlformats.org/officeDocument/2006/relationships/customXml" Target="../ink/ink4575.xml"/><Relationship Id="rId4" Type="http://schemas.openxmlformats.org/officeDocument/2006/relationships/customXml" Target="../ink/ink4543.xml"/><Relationship Id="rId9" Type="http://schemas.openxmlformats.org/officeDocument/2006/relationships/image" Target="../media/image3740.png"/><Relationship Id="rId14" Type="http://schemas.openxmlformats.org/officeDocument/2006/relationships/customXml" Target="../ink/ink4548.xml"/><Relationship Id="rId22" Type="http://schemas.openxmlformats.org/officeDocument/2006/relationships/customXml" Target="../ink/ink4552.xml"/><Relationship Id="rId27" Type="http://schemas.openxmlformats.org/officeDocument/2006/relationships/image" Target="../media/image3830.png"/><Relationship Id="rId30" Type="http://schemas.openxmlformats.org/officeDocument/2006/relationships/customXml" Target="../ink/ink4556.xml"/><Relationship Id="rId35" Type="http://schemas.openxmlformats.org/officeDocument/2006/relationships/image" Target="../media/image3870.png"/><Relationship Id="rId43" Type="http://schemas.openxmlformats.org/officeDocument/2006/relationships/image" Target="../media/image3911.png"/><Relationship Id="rId48" Type="http://schemas.openxmlformats.org/officeDocument/2006/relationships/customXml" Target="../ink/ink4566.xml"/><Relationship Id="rId56" Type="http://schemas.openxmlformats.org/officeDocument/2006/relationships/customXml" Target="../ink/ink4572.xml"/><Relationship Id="rId8" Type="http://schemas.openxmlformats.org/officeDocument/2006/relationships/customXml" Target="../ink/ink4545.xml"/><Relationship Id="rId51" Type="http://schemas.openxmlformats.org/officeDocument/2006/relationships/image" Target="../media/image3970.png"/><Relationship Id="rId3" Type="http://schemas.openxmlformats.org/officeDocument/2006/relationships/image" Target="../media/image3500.png"/><Relationship Id="rId12" Type="http://schemas.openxmlformats.org/officeDocument/2006/relationships/customXml" Target="../ink/ink4547.xml"/><Relationship Id="rId17" Type="http://schemas.openxmlformats.org/officeDocument/2006/relationships/image" Target="../media/image3780.png"/><Relationship Id="rId25" Type="http://schemas.openxmlformats.org/officeDocument/2006/relationships/image" Target="../media/image3820.png"/><Relationship Id="rId33" Type="http://schemas.openxmlformats.org/officeDocument/2006/relationships/image" Target="../media/image3860.png"/><Relationship Id="rId38" Type="http://schemas.openxmlformats.org/officeDocument/2006/relationships/customXml" Target="../ink/ink4560.xml"/><Relationship Id="rId46" Type="http://schemas.openxmlformats.org/officeDocument/2006/relationships/customXml" Target="../ink/ink4564.xml"/><Relationship Id="rId59" Type="http://schemas.openxmlformats.org/officeDocument/2006/relationships/image" Target="../media/image39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820.xml"/><Relationship Id="rId769" Type="http://schemas.openxmlformats.org/officeDocument/2006/relationships/customXml" Target="../ink/ink86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749.xml"/><Relationship Id="rId629" Type="http://schemas.openxmlformats.org/officeDocument/2006/relationships/customXml" Target="../ink/ink799.xml"/><Relationship Id="rId170" Type="http://schemas.openxmlformats.org/officeDocument/2006/relationships/customXml" Target="../ink/ink550.xml"/><Relationship Id="rId836" Type="http://schemas.openxmlformats.org/officeDocument/2006/relationships/customXml" Target="../ink/ink903.xml"/><Relationship Id="rId268" Type="http://schemas.openxmlformats.org/officeDocument/2006/relationships/customXml" Target="../ink/ink603.xml"/><Relationship Id="rId475" Type="http://schemas.openxmlformats.org/officeDocument/2006/relationships/customXml" Target="../ink/ink721.xml"/><Relationship Id="rId682" Type="http://schemas.openxmlformats.org/officeDocument/2006/relationships/image" Target="../media/image306.png"/><Relationship Id="rId32" Type="http://schemas.openxmlformats.org/officeDocument/2006/relationships/customXml" Target="../ink/ink466.xml"/><Relationship Id="rId128" Type="http://schemas.openxmlformats.org/officeDocument/2006/relationships/customXml" Target="../ink/ink529.xml"/><Relationship Id="rId335" Type="http://schemas.openxmlformats.org/officeDocument/2006/relationships/customXml" Target="../ink/ink651.xml"/><Relationship Id="rId542" Type="http://schemas.openxmlformats.org/officeDocument/2006/relationships/image" Target="../media/image237.png"/><Relationship Id="rId181" Type="http://schemas.openxmlformats.org/officeDocument/2006/relationships/customXml" Target="../ink/ink557.xml"/><Relationship Id="rId402" Type="http://schemas.openxmlformats.org/officeDocument/2006/relationships/image" Target="../media/image167.png"/><Relationship Id="rId847" Type="http://schemas.openxmlformats.org/officeDocument/2006/relationships/customXml" Target="../ink/ink91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831.xml"/><Relationship Id="rId707" Type="http://schemas.openxmlformats.org/officeDocument/2006/relationships/customXml" Target="../ink/ink83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760.xml"/><Relationship Id="rId760" Type="http://schemas.openxmlformats.org/officeDocument/2006/relationships/image" Target="../media/image3451.png"/><Relationship Id="rId192" Type="http://schemas.openxmlformats.org/officeDocument/2006/relationships/customXml" Target="../ink/ink565.xml"/><Relationship Id="rId206" Type="http://schemas.openxmlformats.org/officeDocument/2006/relationships/customXml" Target="../ink/ink572.xml"/><Relationship Id="rId413" Type="http://schemas.openxmlformats.org/officeDocument/2006/relationships/customXml" Target="../ink/ink690.xml"/><Relationship Id="rId497" Type="http://schemas.openxmlformats.org/officeDocument/2006/relationships/customXml" Target="../ink/ink73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662.xml"/><Relationship Id="rId54" Type="http://schemas.openxmlformats.org/officeDocument/2006/relationships/customXml" Target="../ink/ink477.xml"/><Relationship Id="rId217" Type="http://schemas.openxmlformats.org/officeDocument/2006/relationships/image" Target="../media/image89.png"/><Relationship Id="rId564" Type="http://schemas.openxmlformats.org/officeDocument/2006/relationships/customXml" Target="../ink/ink766.xml"/><Relationship Id="rId771" Type="http://schemas.openxmlformats.org/officeDocument/2006/relationships/customXml" Target="../ink/ink870.xml"/><Relationship Id="rId424" Type="http://schemas.openxmlformats.org/officeDocument/2006/relationships/image" Target="../media/image178.png"/><Relationship Id="rId631" Type="http://schemas.openxmlformats.org/officeDocument/2006/relationships/customXml" Target="../ink/ink800.xml"/><Relationship Id="rId729" Type="http://schemas.openxmlformats.org/officeDocument/2006/relationships/customXml" Target="../ink/ink849.xml"/><Relationship Id="rId270" Type="http://schemas.openxmlformats.org/officeDocument/2006/relationships/customXml" Target="../ink/ink604.xml"/><Relationship Id="rId65" Type="http://schemas.openxmlformats.org/officeDocument/2006/relationships/image" Target="../media/image32.png"/><Relationship Id="rId130" Type="http://schemas.openxmlformats.org/officeDocument/2006/relationships/customXml" Target="../ink/ink530.xml"/><Relationship Id="rId368" Type="http://schemas.openxmlformats.org/officeDocument/2006/relationships/image" Target="../media/image150.png"/><Relationship Id="rId575" Type="http://schemas.openxmlformats.org/officeDocument/2006/relationships/customXml" Target="../ink/ink772.xml"/><Relationship Id="rId782" Type="http://schemas.openxmlformats.org/officeDocument/2006/relationships/image" Target="../media/image356.png"/><Relationship Id="rId172" Type="http://schemas.openxmlformats.org/officeDocument/2006/relationships/customXml" Target="../ink/ink551.xml"/><Relationship Id="rId228" Type="http://schemas.openxmlformats.org/officeDocument/2006/relationships/customXml" Target="../ink/ink583.xml"/><Relationship Id="rId435" Type="http://schemas.openxmlformats.org/officeDocument/2006/relationships/customXml" Target="../ink/ink701.xml"/><Relationship Id="rId477" Type="http://schemas.openxmlformats.org/officeDocument/2006/relationships/customXml" Target="../ink/ink72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652.xml"/><Relationship Id="rId502" Type="http://schemas.openxmlformats.org/officeDocument/2006/relationships/image" Target="../media/image217.png"/><Relationship Id="rId34" Type="http://schemas.openxmlformats.org/officeDocument/2006/relationships/customXml" Target="../ink/ink467.xml"/><Relationship Id="rId76" Type="http://schemas.openxmlformats.org/officeDocument/2006/relationships/customXml" Target="../ink/ink488.xml"/><Relationship Id="rId141" Type="http://schemas.openxmlformats.org/officeDocument/2006/relationships/image" Target="../media/image55.png"/><Relationship Id="rId379" Type="http://schemas.openxmlformats.org/officeDocument/2006/relationships/customXml" Target="../ink/ink67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860.xml"/><Relationship Id="rId793" Type="http://schemas.openxmlformats.org/officeDocument/2006/relationships/customXml" Target="../ink/ink881.xml"/><Relationship Id="rId807" Type="http://schemas.openxmlformats.org/officeDocument/2006/relationships/customXml" Target="../ink/ink888.xml"/><Relationship Id="rId849" Type="http://schemas.openxmlformats.org/officeDocument/2006/relationships/customXml" Target="../ink/ink914.xml"/><Relationship Id="rId7" Type="http://schemas.openxmlformats.org/officeDocument/2006/relationships/image" Target="../media/image3.png"/><Relationship Id="rId183" Type="http://schemas.openxmlformats.org/officeDocument/2006/relationships/customXml" Target="../ink/ink55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790.xml"/><Relationship Id="rId653" Type="http://schemas.openxmlformats.org/officeDocument/2006/relationships/customXml" Target="../ink/ink811.xml"/><Relationship Id="rId250" Type="http://schemas.openxmlformats.org/officeDocument/2006/relationships/customXml" Target="../ink/ink594.xml"/><Relationship Id="rId292" Type="http://schemas.openxmlformats.org/officeDocument/2006/relationships/customXml" Target="../ink/ink615.xml"/><Relationship Id="rId306" Type="http://schemas.openxmlformats.org/officeDocument/2006/relationships/customXml" Target="../ink/ink626.xml"/><Relationship Id="rId488" Type="http://schemas.openxmlformats.org/officeDocument/2006/relationships/image" Target="../media/image210.png"/><Relationship Id="rId695" Type="http://schemas.openxmlformats.org/officeDocument/2006/relationships/customXml" Target="../ink/ink832.xml"/><Relationship Id="rId709" Type="http://schemas.openxmlformats.org/officeDocument/2006/relationships/customXml" Target="../ink/ink839.xml"/><Relationship Id="rId45" Type="http://schemas.openxmlformats.org/officeDocument/2006/relationships/image" Target="../media/image22.png"/><Relationship Id="rId87" Type="http://schemas.openxmlformats.org/officeDocument/2006/relationships/customXml" Target="../ink/ink498.xml"/><Relationship Id="rId110" Type="http://schemas.openxmlformats.org/officeDocument/2006/relationships/customXml" Target="../ink/ink520.xml"/><Relationship Id="rId348" Type="http://schemas.openxmlformats.org/officeDocument/2006/relationships/image" Target="../media/image140.png"/><Relationship Id="rId513" Type="http://schemas.openxmlformats.org/officeDocument/2006/relationships/customXml" Target="../ink/ink740.xml"/><Relationship Id="rId555" Type="http://schemas.openxmlformats.org/officeDocument/2006/relationships/customXml" Target="../ink/ink761.xml"/><Relationship Id="rId597" Type="http://schemas.openxmlformats.org/officeDocument/2006/relationships/customXml" Target="../ink/ink78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541.xml"/><Relationship Id="rId194" Type="http://schemas.openxmlformats.org/officeDocument/2006/relationships/customXml" Target="../ink/ink566.xml"/><Relationship Id="rId208" Type="http://schemas.openxmlformats.org/officeDocument/2006/relationships/customXml" Target="../ink/ink573.xml"/><Relationship Id="rId415" Type="http://schemas.openxmlformats.org/officeDocument/2006/relationships/customXml" Target="../ink/ink691.xml"/><Relationship Id="rId457" Type="http://schemas.openxmlformats.org/officeDocument/2006/relationships/customXml" Target="../ink/ink71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733.xml"/><Relationship Id="rId664" Type="http://schemas.openxmlformats.org/officeDocument/2006/relationships/image" Target="../media/image2971.png"/><Relationship Id="rId14" Type="http://schemas.openxmlformats.org/officeDocument/2006/relationships/customXml" Target="../ink/ink457.xml"/><Relationship Id="rId56" Type="http://schemas.openxmlformats.org/officeDocument/2006/relationships/customXml" Target="../ink/ink478.xml"/><Relationship Id="rId317" Type="http://schemas.openxmlformats.org/officeDocument/2006/relationships/customXml" Target="../ink/ink637.xml"/><Relationship Id="rId359" Type="http://schemas.openxmlformats.org/officeDocument/2006/relationships/customXml" Target="../ink/ink663.xml"/><Relationship Id="rId524" Type="http://schemas.openxmlformats.org/officeDocument/2006/relationships/image" Target="../media/image228.png"/><Relationship Id="rId566" Type="http://schemas.openxmlformats.org/officeDocument/2006/relationships/customXml" Target="../ink/ink767.xml"/><Relationship Id="rId731" Type="http://schemas.openxmlformats.org/officeDocument/2006/relationships/customXml" Target="../ink/ink850.xml"/><Relationship Id="rId773" Type="http://schemas.openxmlformats.org/officeDocument/2006/relationships/customXml" Target="../ink/ink871.xml"/><Relationship Id="rId98" Type="http://schemas.openxmlformats.org/officeDocument/2006/relationships/customXml" Target="../ink/ink50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801.xml"/><Relationship Id="rId829" Type="http://schemas.openxmlformats.org/officeDocument/2006/relationships/customXml" Target="../ink/ink899.xml"/><Relationship Id="rId230" Type="http://schemas.openxmlformats.org/officeDocument/2006/relationships/customXml" Target="../ink/ink584.xml"/><Relationship Id="rId468" Type="http://schemas.openxmlformats.org/officeDocument/2006/relationships/image" Target="../media/image200.png"/><Relationship Id="rId675" Type="http://schemas.openxmlformats.org/officeDocument/2006/relationships/customXml" Target="../ink/ink822.xml"/><Relationship Id="rId840" Type="http://schemas.openxmlformats.org/officeDocument/2006/relationships/customXml" Target="../ink/ink907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605.xml"/><Relationship Id="rId328" Type="http://schemas.openxmlformats.org/officeDocument/2006/relationships/image" Target="../media/image132.png"/><Relationship Id="rId535" Type="http://schemas.openxmlformats.org/officeDocument/2006/relationships/customXml" Target="../ink/ink751.xml"/><Relationship Id="rId577" Type="http://schemas.openxmlformats.org/officeDocument/2006/relationships/customXml" Target="../ink/ink77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531.xml"/><Relationship Id="rId174" Type="http://schemas.openxmlformats.org/officeDocument/2006/relationships/customXml" Target="../ink/ink552.xml"/><Relationship Id="rId381" Type="http://schemas.openxmlformats.org/officeDocument/2006/relationships/customXml" Target="../ink/ink67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702.xml"/><Relationship Id="rId479" Type="http://schemas.openxmlformats.org/officeDocument/2006/relationships/customXml" Target="../ink/ink72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915.xml"/><Relationship Id="rId36" Type="http://schemas.openxmlformats.org/officeDocument/2006/relationships/customXml" Target="../ink/ink468.xml"/><Relationship Id="rId283" Type="http://schemas.openxmlformats.org/officeDocument/2006/relationships/image" Target="../media/image122.png"/><Relationship Id="rId339" Type="http://schemas.openxmlformats.org/officeDocument/2006/relationships/customXml" Target="../ink/ink65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840.xml"/><Relationship Id="rId753" Type="http://schemas.openxmlformats.org/officeDocument/2006/relationships/customXml" Target="../ink/ink861.xml"/><Relationship Id="rId78" Type="http://schemas.openxmlformats.org/officeDocument/2006/relationships/customXml" Target="../ink/ink489.xml"/><Relationship Id="rId101" Type="http://schemas.openxmlformats.org/officeDocument/2006/relationships/customXml" Target="../ink/ink512.xml"/><Relationship Id="rId143" Type="http://schemas.openxmlformats.org/officeDocument/2006/relationships/image" Target="../media/image56.png"/><Relationship Id="rId185" Type="http://schemas.openxmlformats.org/officeDocument/2006/relationships/customXml" Target="../ink/ink56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882.xml"/><Relationship Id="rId809" Type="http://schemas.openxmlformats.org/officeDocument/2006/relationships/customXml" Target="../ink/ink889.xml"/><Relationship Id="rId9" Type="http://schemas.openxmlformats.org/officeDocument/2006/relationships/image" Target="../media/image4.png"/><Relationship Id="rId210" Type="http://schemas.openxmlformats.org/officeDocument/2006/relationships/customXml" Target="../ink/ink57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791.xml"/><Relationship Id="rId655" Type="http://schemas.openxmlformats.org/officeDocument/2006/relationships/customXml" Target="../ink/ink812.xml"/><Relationship Id="rId697" Type="http://schemas.openxmlformats.org/officeDocument/2006/relationships/customXml" Target="../ink/ink833.xml"/><Relationship Id="rId820" Type="http://schemas.openxmlformats.org/officeDocument/2006/relationships/image" Target="../media/image375.png"/><Relationship Id="rId252" Type="http://schemas.openxmlformats.org/officeDocument/2006/relationships/customXml" Target="../ink/ink595.xml"/><Relationship Id="rId294" Type="http://schemas.openxmlformats.org/officeDocument/2006/relationships/customXml" Target="../ink/ink616.xml"/><Relationship Id="rId308" Type="http://schemas.openxmlformats.org/officeDocument/2006/relationships/customXml" Target="../ink/ink628.xml"/><Relationship Id="rId515" Type="http://schemas.openxmlformats.org/officeDocument/2006/relationships/customXml" Target="../ink/ink74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0.xml"/><Relationship Id="rId112" Type="http://schemas.openxmlformats.org/officeDocument/2006/relationships/customXml" Target="../ink/ink521.xml"/><Relationship Id="rId154" Type="http://schemas.openxmlformats.org/officeDocument/2006/relationships/customXml" Target="../ink/ink542.xml"/><Relationship Id="rId361" Type="http://schemas.openxmlformats.org/officeDocument/2006/relationships/customXml" Target="../ink/ink664.xml"/><Relationship Id="rId557" Type="http://schemas.openxmlformats.org/officeDocument/2006/relationships/customXml" Target="../ink/ink762.xml"/><Relationship Id="rId599" Type="http://schemas.openxmlformats.org/officeDocument/2006/relationships/customXml" Target="../ink/ink784.xml"/><Relationship Id="rId764" Type="http://schemas.openxmlformats.org/officeDocument/2006/relationships/image" Target="../media/image347.png"/><Relationship Id="rId196" Type="http://schemas.openxmlformats.org/officeDocument/2006/relationships/customXml" Target="../ink/ink567.xml"/><Relationship Id="rId417" Type="http://schemas.openxmlformats.org/officeDocument/2006/relationships/customXml" Target="../ink/ink692.xml"/><Relationship Id="rId459" Type="http://schemas.openxmlformats.org/officeDocument/2006/relationships/customXml" Target="../ink/ink71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900.xml"/><Relationship Id="rId16" Type="http://schemas.openxmlformats.org/officeDocument/2006/relationships/customXml" Target="../ink/ink45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63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47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768.xml"/><Relationship Id="rId733" Type="http://schemas.openxmlformats.org/officeDocument/2006/relationships/customXml" Target="../ink/ink851.xml"/><Relationship Id="rId775" Type="http://schemas.openxmlformats.org/officeDocument/2006/relationships/customXml" Target="../ink/ink87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802.xml"/><Relationship Id="rId677" Type="http://schemas.openxmlformats.org/officeDocument/2006/relationships/customXml" Target="../ink/ink823.xml"/><Relationship Id="rId800" Type="http://schemas.openxmlformats.org/officeDocument/2006/relationships/image" Target="../media/image365.png"/><Relationship Id="rId842" Type="http://schemas.openxmlformats.org/officeDocument/2006/relationships/customXml" Target="../ink/ink909.xml"/><Relationship Id="rId232" Type="http://schemas.openxmlformats.org/officeDocument/2006/relationships/customXml" Target="../ink/ink585.xml"/><Relationship Id="rId274" Type="http://schemas.openxmlformats.org/officeDocument/2006/relationships/customXml" Target="../ink/ink606.xml"/><Relationship Id="rId481" Type="http://schemas.openxmlformats.org/officeDocument/2006/relationships/customXml" Target="../ink/ink72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532.xml"/><Relationship Id="rId537" Type="http://schemas.openxmlformats.org/officeDocument/2006/relationships/customXml" Target="../ink/ink752.xml"/><Relationship Id="rId579" Type="http://schemas.openxmlformats.org/officeDocument/2006/relationships/customXml" Target="../ink/ink77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91.xml"/><Relationship Id="rId176" Type="http://schemas.openxmlformats.org/officeDocument/2006/relationships/customXml" Target="../ink/ink553.xml"/><Relationship Id="rId341" Type="http://schemas.openxmlformats.org/officeDocument/2006/relationships/customXml" Target="../ink/ink654.xml"/><Relationship Id="rId383" Type="http://schemas.openxmlformats.org/officeDocument/2006/relationships/customXml" Target="../ink/ink675.xml"/><Relationship Id="rId439" Type="http://schemas.openxmlformats.org/officeDocument/2006/relationships/customXml" Target="../ink/ink70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89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916.xml"/><Relationship Id="rId38" Type="http://schemas.openxmlformats.org/officeDocument/2006/relationships/customXml" Target="../ink/ink469.xml"/><Relationship Id="rId103" Type="http://schemas.openxmlformats.org/officeDocument/2006/relationships/customXml" Target="../ink/ink514.xml"/><Relationship Id="rId310" Type="http://schemas.openxmlformats.org/officeDocument/2006/relationships/customXml" Target="../ink/ink63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841.xml"/><Relationship Id="rId755" Type="http://schemas.openxmlformats.org/officeDocument/2006/relationships/customXml" Target="../ink/ink862.xml"/><Relationship Id="rId797" Type="http://schemas.openxmlformats.org/officeDocument/2006/relationships/customXml" Target="../ink/ink883.xml"/><Relationship Id="rId91" Type="http://schemas.openxmlformats.org/officeDocument/2006/relationships/customXml" Target="../ink/ink50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792.xml"/><Relationship Id="rId822" Type="http://schemas.openxmlformats.org/officeDocument/2006/relationships/image" Target="../media/image376.png"/><Relationship Id="rId212" Type="http://schemas.openxmlformats.org/officeDocument/2006/relationships/customXml" Target="../ink/ink575.xml"/><Relationship Id="rId254" Type="http://schemas.openxmlformats.org/officeDocument/2006/relationships/customXml" Target="../ink/ink596.xml"/><Relationship Id="rId657" Type="http://schemas.openxmlformats.org/officeDocument/2006/relationships/customXml" Target="../ink/ink813.xml"/><Relationship Id="rId699" Type="http://schemas.openxmlformats.org/officeDocument/2006/relationships/customXml" Target="../ink/ink834.xml"/><Relationship Id="rId49" Type="http://schemas.openxmlformats.org/officeDocument/2006/relationships/image" Target="../media/image24.png"/><Relationship Id="rId114" Type="http://schemas.openxmlformats.org/officeDocument/2006/relationships/customXml" Target="../ink/ink522.xml"/><Relationship Id="rId296" Type="http://schemas.openxmlformats.org/officeDocument/2006/relationships/customXml" Target="../ink/ink617.xml"/><Relationship Id="rId461" Type="http://schemas.openxmlformats.org/officeDocument/2006/relationships/customXml" Target="../ink/ink714.xml"/><Relationship Id="rId517" Type="http://schemas.openxmlformats.org/officeDocument/2006/relationships/customXml" Target="../ink/ink74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480.xml"/><Relationship Id="rId156" Type="http://schemas.openxmlformats.org/officeDocument/2006/relationships/customXml" Target="../ink/ink543.xml"/><Relationship Id="rId198" Type="http://schemas.openxmlformats.org/officeDocument/2006/relationships/customXml" Target="../ink/ink568.xml"/><Relationship Id="rId321" Type="http://schemas.openxmlformats.org/officeDocument/2006/relationships/customXml" Target="../ink/ink641.xml"/><Relationship Id="rId363" Type="http://schemas.openxmlformats.org/officeDocument/2006/relationships/customXml" Target="../ink/ink665.xml"/><Relationship Id="rId419" Type="http://schemas.openxmlformats.org/officeDocument/2006/relationships/customXml" Target="../ink/ink69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901.xml"/><Relationship Id="rId18" Type="http://schemas.openxmlformats.org/officeDocument/2006/relationships/customXml" Target="../ink/ink45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85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648.xml"/><Relationship Id="rId374" Type="http://schemas.openxmlformats.org/officeDocument/2006/relationships/image" Target="../media/image153.png"/><Relationship Id="rId581" Type="http://schemas.openxmlformats.org/officeDocument/2006/relationships/customXml" Target="../ink/ink775.xml"/><Relationship Id="rId777" Type="http://schemas.openxmlformats.org/officeDocument/2006/relationships/customXml" Target="../ink/ink873.xml"/><Relationship Id="rId71" Type="http://schemas.openxmlformats.org/officeDocument/2006/relationships/image" Target="../media/image35.png"/><Relationship Id="rId234" Type="http://schemas.openxmlformats.org/officeDocument/2006/relationships/customXml" Target="../ink/ink586.xml"/><Relationship Id="rId637" Type="http://schemas.openxmlformats.org/officeDocument/2006/relationships/customXml" Target="../ink/ink803.xml"/><Relationship Id="rId679" Type="http://schemas.openxmlformats.org/officeDocument/2006/relationships/customXml" Target="../ink/ink824.xml"/><Relationship Id="rId802" Type="http://schemas.openxmlformats.org/officeDocument/2006/relationships/image" Target="../media/image366.png"/><Relationship Id="rId844" Type="http://schemas.openxmlformats.org/officeDocument/2006/relationships/customXml" Target="../ink/ink911.xml"/><Relationship Id="rId2" Type="http://schemas.openxmlformats.org/officeDocument/2006/relationships/customXml" Target="../ink/ink451.xml"/><Relationship Id="rId29" Type="http://schemas.openxmlformats.org/officeDocument/2006/relationships/image" Target="../media/image14.png"/><Relationship Id="rId276" Type="http://schemas.openxmlformats.org/officeDocument/2006/relationships/customXml" Target="../ink/ink607.xml"/><Relationship Id="rId441" Type="http://schemas.openxmlformats.org/officeDocument/2006/relationships/customXml" Target="../ink/ink704.xml"/><Relationship Id="rId483" Type="http://schemas.openxmlformats.org/officeDocument/2006/relationships/customXml" Target="../ink/ink725.xml"/><Relationship Id="rId539" Type="http://schemas.openxmlformats.org/officeDocument/2006/relationships/customXml" Target="../ink/ink75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470.xml"/><Relationship Id="rId136" Type="http://schemas.openxmlformats.org/officeDocument/2006/relationships/customXml" Target="../ink/ink533.xml"/><Relationship Id="rId178" Type="http://schemas.openxmlformats.org/officeDocument/2006/relationships/customXml" Target="../ink/ink554.xml"/><Relationship Id="rId301" Type="http://schemas.openxmlformats.org/officeDocument/2006/relationships/customXml" Target="../ink/ink621.xml"/><Relationship Id="rId343" Type="http://schemas.openxmlformats.org/officeDocument/2006/relationships/customXml" Target="../ink/ink65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93.xml"/><Relationship Id="rId203" Type="http://schemas.openxmlformats.org/officeDocument/2006/relationships/image" Target="../media/image82.png"/><Relationship Id="rId385" Type="http://schemas.openxmlformats.org/officeDocument/2006/relationships/customXml" Target="../ink/ink67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891.xml"/><Relationship Id="rId855" Type="http://schemas.openxmlformats.org/officeDocument/2006/relationships/customXml" Target="../ink/ink91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842.xml"/><Relationship Id="rId105" Type="http://schemas.openxmlformats.org/officeDocument/2006/relationships/customXml" Target="../ink/ink516.xml"/><Relationship Id="rId147" Type="http://schemas.openxmlformats.org/officeDocument/2006/relationships/image" Target="../media/image58.png"/><Relationship Id="rId312" Type="http://schemas.openxmlformats.org/officeDocument/2006/relationships/customXml" Target="../ink/ink632.xml"/><Relationship Id="rId354" Type="http://schemas.openxmlformats.org/officeDocument/2006/relationships/image" Target="../media/image143.png"/><Relationship Id="rId757" Type="http://schemas.openxmlformats.org/officeDocument/2006/relationships/customXml" Target="../ink/ink863.xml"/><Relationship Id="rId799" Type="http://schemas.openxmlformats.org/officeDocument/2006/relationships/customXml" Target="../ink/ink884.xml"/><Relationship Id="rId51" Type="http://schemas.openxmlformats.org/officeDocument/2006/relationships/image" Target="../media/image25.png"/><Relationship Id="rId93" Type="http://schemas.openxmlformats.org/officeDocument/2006/relationships/customXml" Target="../ink/ink50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793.xml"/><Relationship Id="rId659" Type="http://schemas.openxmlformats.org/officeDocument/2006/relationships/customXml" Target="../ink/ink814.xml"/><Relationship Id="rId824" Type="http://schemas.openxmlformats.org/officeDocument/2006/relationships/image" Target="../media/image377.png"/><Relationship Id="rId214" Type="http://schemas.openxmlformats.org/officeDocument/2006/relationships/customXml" Target="../ink/ink576.xml"/><Relationship Id="rId256" Type="http://schemas.openxmlformats.org/officeDocument/2006/relationships/customXml" Target="../ink/ink597.xml"/><Relationship Id="rId298" Type="http://schemas.openxmlformats.org/officeDocument/2006/relationships/customXml" Target="../ink/ink618.xml"/><Relationship Id="rId421" Type="http://schemas.openxmlformats.org/officeDocument/2006/relationships/customXml" Target="../ink/ink694.xml"/><Relationship Id="rId463" Type="http://schemas.openxmlformats.org/officeDocument/2006/relationships/customXml" Target="../ink/ink715.xml"/><Relationship Id="rId519" Type="http://schemas.openxmlformats.org/officeDocument/2006/relationships/customXml" Target="../ink/ink743.xml"/><Relationship Id="rId670" Type="http://schemas.openxmlformats.org/officeDocument/2006/relationships/image" Target="../media/image300.png"/><Relationship Id="rId116" Type="http://schemas.openxmlformats.org/officeDocument/2006/relationships/customXml" Target="../ink/ink523.xml"/><Relationship Id="rId158" Type="http://schemas.openxmlformats.org/officeDocument/2006/relationships/customXml" Target="../ink/ink544.xml"/><Relationship Id="rId323" Type="http://schemas.openxmlformats.org/officeDocument/2006/relationships/customXml" Target="../ink/ink64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460.xml"/><Relationship Id="rId62" Type="http://schemas.openxmlformats.org/officeDocument/2006/relationships/customXml" Target="../ink/ink481.xml"/><Relationship Id="rId365" Type="http://schemas.openxmlformats.org/officeDocument/2006/relationships/customXml" Target="../ink/ink66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902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825.xml"/><Relationship Id="rId737" Type="http://schemas.openxmlformats.org/officeDocument/2006/relationships/customXml" Target="../ink/ink853.xml"/><Relationship Id="rId779" Type="http://schemas.openxmlformats.org/officeDocument/2006/relationships/customXml" Target="../ink/ink87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650.xml"/><Relationship Id="rId376" Type="http://schemas.openxmlformats.org/officeDocument/2006/relationships/image" Target="../media/image154.png"/><Relationship Id="rId541" Type="http://schemas.openxmlformats.org/officeDocument/2006/relationships/customXml" Target="../ink/ink754.xml"/><Relationship Id="rId583" Type="http://schemas.openxmlformats.org/officeDocument/2006/relationships/customXml" Target="../ink/ink776.xml"/><Relationship Id="rId639" Type="http://schemas.openxmlformats.org/officeDocument/2006/relationships/customXml" Target="../ink/ink80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452.xml"/><Relationship Id="rId180" Type="http://schemas.openxmlformats.org/officeDocument/2006/relationships/customXml" Target="../ink/ink556.xml"/><Relationship Id="rId236" Type="http://schemas.openxmlformats.org/officeDocument/2006/relationships/customXml" Target="../ink/ink587.xml"/><Relationship Id="rId278" Type="http://schemas.openxmlformats.org/officeDocument/2006/relationships/customXml" Target="../ink/ink608.xml"/><Relationship Id="rId401" Type="http://schemas.openxmlformats.org/officeDocument/2006/relationships/customXml" Target="../ink/ink684.xml"/><Relationship Id="rId443" Type="http://schemas.openxmlformats.org/officeDocument/2006/relationships/customXml" Target="../ink/ink705.xml"/><Relationship Id="rId650" Type="http://schemas.openxmlformats.org/officeDocument/2006/relationships/image" Target="../media/image290.png"/><Relationship Id="rId846" Type="http://schemas.openxmlformats.org/officeDocument/2006/relationships/image" Target="../media/image384.png"/><Relationship Id="rId303" Type="http://schemas.openxmlformats.org/officeDocument/2006/relationships/customXml" Target="../ink/ink623.xml"/><Relationship Id="rId485" Type="http://schemas.openxmlformats.org/officeDocument/2006/relationships/customXml" Target="../ink/ink72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471.xml"/><Relationship Id="rId84" Type="http://schemas.openxmlformats.org/officeDocument/2006/relationships/customXml" Target="../ink/ink495.xml"/><Relationship Id="rId138" Type="http://schemas.openxmlformats.org/officeDocument/2006/relationships/customXml" Target="../ink/ink534.xml"/><Relationship Id="rId345" Type="http://schemas.openxmlformats.org/officeDocument/2006/relationships/customXml" Target="../ink/ink656.xml"/><Relationship Id="rId387" Type="http://schemas.openxmlformats.org/officeDocument/2006/relationships/customXml" Target="../ink/ink67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89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51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815.xml"/><Relationship Id="rId717" Type="http://schemas.openxmlformats.org/officeDocument/2006/relationships/customXml" Target="../ink/ink843.xml"/><Relationship Id="rId759" Type="http://schemas.openxmlformats.org/officeDocument/2006/relationships/customXml" Target="../ink/ink86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63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744.xml"/><Relationship Id="rId563" Type="http://schemas.openxmlformats.org/officeDocument/2006/relationships/image" Target="../media/image247.png"/><Relationship Id="rId619" Type="http://schemas.openxmlformats.org/officeDocument/2006/relationships/customXml" Target="../ink/ink794.xml"/><Relationship Id="rId770" Type="http://schemas.openxmlformats.org/officeDocument/2006/relationships/image" Target="../media/image3501.png"/><Relationship Id="rId95" Type="http://schemas.openxmlformats.org/officeDocument/2006/relationships/customXml" Target="../ink/ink506.xml"/><Relationship Id="rId160" Type="http://schemas.openxmlformats.org/officeDocument/2006/relationships/customXml" Target="../ink/ink545.xml"/><Relationship Id="rId216" Type="http://schemas.openxmlformats.org/officeDocument/2006/relationships/customXml" Target="../ink/ink577.xml"/><Relationship Id="rId423" Type="http://schemas.openxmlformats.org/officeDocument/2006/relationships/customXml" Target="../ink/ink695.xml"/><Relationship Id="rId826" Type="http://schemas.openxmlformats.org/officeDocument/2006/relationships/image" Target="../media/image378.png"/><Relationship Id="rId258" Type="http://schemas.openxmlformats.org/officeDocument/2006/relationships/customXml" Target="../ink/ink598.xml"/><Relationship Id="rId465" Type="http://schemas.openxmlformats.org/officeDocument/2006/relationships/customXml" Target="../ink/ink71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461.xml"/><Relationship Id="rId64" Type="http://schemas.openxmlformats.org/officeDocument/2006/relationships/customXml" Target="../ink/ink482.xml"/><Relationship Id="rId118" Type="http://schemas.openxmlformats.org/officeDocument/2006/relationships/customXml" Target="../ink/ink524.xml"/><Relationship Id="rId325" Type="http://schemas.openxmlformats.org/officeDocument/2006/relationships/customXml" Target="../ink/ink644.xml"/><Relationship Id="rId367" Type="http://schemas.openxmlformats.org/officeDocument/2006/relationships/customXml" Target="../ink/ink66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875.xml"/><Relationship Id="rId837" Type="http://schemas.openxmlformats.org/officeDocument/2006/relationships/customXml" Target="../ink/ink90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805.xml"/><Relationship Id="rId683" Type="http://schemas.openxmlformats.org/officeDocument/2006/relationships/customXml" Target="../ink/ink826.xml"/><Relationship Id="rId739" Type="http://schemas.openxmlformats.org/officeDocument/2006/relationships/customXml" Target="../ink/ink85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609.xml"/><Relationship Id="rId336" Type="http://schemas.openxmlformats.org/officeDocument/2006/relationships/image" Target="../media/image134.png"/><Relationship Id="rId501" Type="http://schemas.openxmlformats.org/officeDocument/2006/relationships/customXml" Target="../ink/ink734.xml"/><Relationship Id="rId543" Type="http://schemas.openxmlformats.org/officeDocument/2006/relationships/customXml" Target="../ink/ink755.xml"/><Relationship Id="rId75" Type="http://schemas.openxmlformats.org/officeDocument/2006/relationships/image" Target="../media/image37.png"/><Relationship Id="rId140" Type="http://schemas.openxmlformats.org/officeDocument/2006/relationships/customXml" Target="../ink/ink535.xml"/><Relationship Id="rId182" Type="http://schemas.openxmlformats.org/officeDocument/2006/relationships/customXml" Target="../ink/ink558.xml"/><Relationship Id="rId378" Type="http://schemas.openxmlformats.org/officeDocument/2006/relationships/image" Target="../media/image155.png"/><Relationship Id="rId403" Type="http://schemas.openxmlformats.org/officeDocument/2006/relationships/customXml" Target="../ink/ink685.xml"/><Relationship Id="rId585" Type="http://schemas.openxmlformats.org/officeDocument/2006/relationships/customXml" Target="../ink/ink77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85.png"/><Relationship Id="rId6" Type="http://schemas.openxmlformats.org/officeDocument/2006/relationships/customXml" Target="../ink/ink453.xml"/><Relationship Id="rId238" Type="http://schemas.openxmlformats.org/officeDocument/2006/relationships/customXml" Target="../ink/ink588.xml"/><Relationship Id="rId445" Type="http://schemas.openxmlformats.org/officeDocument/2006/relationships/customXml" Target="../ink/ink706.xml"/><Relationship Id="rId487" Type="http://schemas.openxmlformats.org/officeDocument/2006/relationships/customXml" Target="../ink/ink72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625.xml"/><Relationship Id="rId347" Type="http://schemas.openxmlformats.org/officeDocument/2006/relationships/customXml" Target="../ink/ink657.xml"/><Relationship Id="rId512" Type="http://schemas.openxmlformats.org/officeDocument/2006/relationships/image" Target="../media/image222.png"/><Relationship Id="rId44" Type="http://schemas.openxmlformats.org/officeDocument/2006/relationships/customXml" Target="../ink/ink472.xml"/><Relationship Id="rId86" Type="http://schemas.openxmlformats.org/officeDocument/2006/relationships/customXml" Target="../ink/ink497.xml"/><Relationship Id="rId151" Type="http://schemas.openxmlformats.org/officeDocument/2006/relationships/image" Target="../media/image60.png"/><Relationship Id="rId389" Type="http://schemas.openxmlformats.org/officeDocument/2006/relationships/customXml" Target="../ink/ink67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865.xml"/><Relationship Id="rId817" Type="http://schemas.openxmlformats.org/officeDocument/2006/relationships/customXml" Target="../ink/ink89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795.xml"/><Relationship Id="rId663" Type="http://schemas.openxmlformats.org/officeDocument/2006/relationships/customXml" Target="../ink/ink81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599.xml"/><Relationship Id="rId316" Type="http://schemas.openxmlformats.org/officeDocument/2006/relationships/customXml" Target="../ink/ink636.xml"/><Relationship Id="rId523" Type="http://schemas.openxmlformats.org/officeDocument/2006/relationships/customXml" Target="../ink/ink745.xml"/><Relationship Id="rId719" Type="http://schemas.openxmlformats.org/officeDocument/2006/relationships/customXml" Target="../ink/ink844.xml"/><Relationship Id="rId55" Type="http://schemas.openxmlformats.org/officeDocument/2006/relationships/image" Target="../media/image27.png"/><Relationship Id="rId97" Type="http://schemas.openxmlformats.org/officeDocument/2006/relationships/customXml" Target="../ink/ink508.xml"/><Relationship Id="rId120" Type="http://schemas.openxmlformats.org/officeDocument/2006/relationships/customXml" Target="../ink/ink52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546.xml"/><Relationship Id="rId218" Type="http://schemas.openxmlformats.org/officeDocument/2006/relationships/customXml" Target="../ink/ink578.xml"/><Relationship Id="rId425" Type="http://schemas.openxmlformats.org/officeDocument/2006/relationships/customXml" Target="../ink/ink696.xml"/><Relationship Id="rId467" Type="http://schemas.openxmlformats.org/officeDocument/2006/relationships/customXml" Target="../ink/ink71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462.xml"/><Relationship Id="rId66" Type="http://schemas.openxmlformats.org/officeDocument/2006/relationships/customXml" Target="../ink/ink483.xml"/><Relationship Id="rId131" Type="http://schemas.openxmlformats.org/officeDocument/2006/relationships/image" Target="../media/image50.png"/><Relationship Id="rId327" Type="http://schemas.openxmlformats.org/officeDocument/2006/relationships/customXml" Target="../ink/ink645.xml"/><Relationship Id="rId369" Type="http://schemas.openxmlformats.org/officeDocument/2006/relationships/customXml" Target="../ink/ink66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855.xml"/><Relationship Id="rId783" Type="http://schemas.openxmlformats.org/officeDocument/2006/relationships/customXml" Target="../ink/ink876.xml"/><Relationship Id="rId839" Type="http://schemas.openxmlformats.org/officeDocument/2006/relationships/customXml" Target="../ink/ink90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785.xml"/><Relationship Id="rId643" Type="http://schemas.openxmlformats.org/officeDocument/2006/relationships/customXml" Target="../ink/ink806.xml"/><Relationship Id="rId240" Type="http://schemas.openxmlformats.org/officeDocument/2006/relationships/customXml" Target="../ink/ink589.xml"/><Relationship Id="rId478" Type="http://schemas.openxmlformats.org/officeDocument/2006/relationships/image" Target="../media/image205.png"/><Relationship Id="rId685" Type="http://schemas.openxmlformats.org/officeDocument/2006/relationships/customXml" Target="../ink/ink827.xml"/><Relationship Id="rId850" Type="http://schemas.openxmlformats.org/officeDocument/2006/relationships/image" Target="../media/image386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11.xml"/><Relationship Id="rId282" Type="http://schemas.openxmlformats.org/officeDocument/2006/relationships/customXml" Target="../ink/ink610.xml"/><Relationship Id="rId338" Type="http://schemas.openxmlformats.org/officeDocument/2006/relationships/image" Target="../media/image135.png"/><Relationship Id="rId503" Type="http://schemas.openxmlformats.org/officeDocument/2006/relationships/customXml" Target="../ink/ink735.xml"/><Relationship Id="rId545" Type="http://schemas.openxmlformats.org/officeDocument/2006/relationships/customXml" Target="../ink/ink756.xml"/><Relationship Id="rId587" Type="http://schemas.openxmlformats.org/officeDocument/2006/relationships/customXml" Target="../ink/ink77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54.xml"/><Relationship Id="rId142" Type="http://schemas.openxmlformats.org/officeDocument/2006/relationships/customXml" Target="../ink/ink536.xml"/><Relationship Id="rId184" Type="http://schemas.openxmlformats.org/officeDocument/2006/relationships/customXml" Target="../ink/ink560.xml"/><Relationship Id="rId391" Type="http://schemas.openxmlformats.org/officeDocument/2006/relationships/customXml" Target="../ink/ink679.xml"/><Relationship Id="rId405" Type="http://schemas.openxmlformats.org/officeDocument/2006/relationships/customXml" Target="../ink/ink686.xml"/><Relationship Id="rId447" Type="http://schemas.openxmlformats.org/officeDocument/2006/relationships/customXml" Target="../ink/ink70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72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473.xml"/><Relationship Id="rId293" Type="http://schemas.openxmlformats.org/officeDocument/2006/relationships/image" Target="../media/image127.png"/><Relationship Id="rId307" Type="http://schemas.openxmlformats.org/officeDocument/2006/relationships/customXml" Target="../ink/ink627.xml"/><Relationship Id="rId349" Type="http://schemas.openxmlformats.org/officeDocument/2006/relationships/customXml" Target="../ink/ink65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845.xml"/><Relationship Id="rId763" Type="http://schemas.openxmlformats.org/officeDocument/2006/relationships/customXml" Target="../ink/ink866.xml"/><Relationship Id="rId88" Type="http://schemas.openxmlformats.org/officeDocument/2006/relationships/customXml" Target="../ink/ink49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894.xml"/><Relationship Id="rId220" Type="http://schemas.openxmlformats.org/officeDocument/2006/relationships/customXml" Target="../ink/ink579.xml"/><Relationship Id="rId458" Type="http://schemas.openxmlformats.org/officeDocument/2006/relationships/image" Target="../media/image195.png"/><Relationship Id="rId623" Type="http://schemas.openxmlformats.org/officeDocument/2006/relationships/customXml" Target="../ink/ink796.xml"/><Relationship Id="rId665" Type="http://schemas.openxmlformats.org/officeDocument/2006/relationships/customXml" Target="../ink/ink81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600.xml"/><Relationship Id="rId318" Type="http://schemas.openxmlformats.org/officeDocument/2006/relationships/customXml" Target="../ink/ink638.xml"/><Relationship Id="rId525" Type="http://schemas.openxmlformats.org/officeDocument/2006/relationships/customXml" Target="../ink/ink74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510.xml"/><Relationship Id="rId122" Type="http://schemas.openxmlformats.org/officeDocument/2006/relationships/customXml" Target="../ink/ink526.xml"/><Relationship Id="rId164" Type="http://schemas.openxmlformats.org/officeDocument/2006/relationships/customXml" Target="../ink/ink547.xml"/><Relationship Id="rId371" Type="http://schemas.openxmlformats.org/officeDocument/2006/relationships/customXml" Target="../ink/ink669.xml"/><Relationship Id="rId774" Type="http://schemas.openxmlformats.org/officeDocument/2006/relationships/image" Target="../media/image352.png"/><Relationship Id="rId427" Type="http://schemas.openxmlformats.org/officeDocument/2006/relationships/customXml" Target="../ink/ink697.xml"/><Relationship Id="rId469" Type="http://schemas.openxmlformats.org/officeDocument/2006/relationships/customXml" Target="../ink/ink71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908.xml"/><Relationship Id="rId26" Type="http://schemas.openxmlformats.org/officeDocument/2006/relationships/customXml" Target="../ink/ink46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64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835.xml"/><Relationship Id="rId68" Type="http://schemas.openxmlformats.org/officeDocument/2006/relationships/customXml" Target="../ink/ink48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856.xml"/><Relationship Id="rId785" Type="http://schemas.openxmlformats.org/officeDocument/2006/relationships/customXml" Target="../ink/ink877.xml"/><Relationship Id="rId200" Type="http://schemas.openxmlformats.org/officeDocument/2006/relationships/customXml" Target="../ink/ink56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786.xml"/><Relationship Id="rId645" Type="http://schemas.openxmlformats.org/officeDocument/2006/relationships/customXml" Target="../ink/ink807.xml"/><Relationship Id="rId687" Type="http://schemas.openxmlformats.org/officeDocument/2006/relationships/customXml" Target="../ink/ink828.xml"/><Relationship Id="rId810" Type="http://schemas.openxmlformats.org/officeDocument/2006/relationships/image" Target="../media/image370.png"/><Relationship Id="rId852" Type="http://schemas.openxmlformats.org/officeDocument/2006/relationships/image" Target="../media/image387.png"/><Relationship Id="rId242" Type="http://schemas.openxmlformats.org/officeDocument/2006/relationships/customXml" Target="../ink/ink590.xml"/><Relationship Id="rId284" Type="http://schemas.openxmlformats.org/officeDocument/2006/relationships/customXml" Target="../ink/ink611.xml"/><Relationship Id="rId491" Type="http://schemas.openxmlformats.org/officeDocument/2006/relationships/customXml" Target="../ink/ink729.xml"/><Relationship Id="rId505" Type="http://schemas.openxmlformats.org/officeDocument/2006/relationships/customXml" Target="../ink/ink73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90.xml"/><Relationship Id="rId102" Type="http://schemas.openxmlformats.org/officeDocument/2006/relationships/customXml" Target="../ink/ink513.xml"/><Relationship Id="rId144" Type="http://schemas.openxmlformats.org/officeDocument/2006/relationships/customXml" Target="../ink/ink537.xml"/><Relationship Id="rId547" Type="http://schemas.openxmlformats.org/officeDocument/2006/relationships/customXml" Target="../ink/ink757.xml"/><Relationship Id="rId589" Type="http://schemas.openxmlformats.org/officeDocument/2006/relationships/customXml" Target="../ink/ink77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01.xml"/><Relationship Id="rId186" Type="http://schemas.openxmlformats.org/officeDocument/2006/relationships/customXml" Target="../ink/ink562.xml"/><Relationship Id="rId351" Type="http://schemas.openxmlformats.org/officeDocument/2006/relationships/customXml" Target="../ink/ink659.xml"/><Relationship Id="rId393" Type="http://schemas.openxmlformats.org/officeDocument/2006/relationships/customXml" Target="../ink/ink680.xml"/><Relationship Id="rId407" Type="http://schemas.openxmlformats.org/officeDocument/2006/relationships/customXml" Target="../ink/ink687.xml"/><Relationship Id="rId449" Type="http://schemas.openxmlformats.org/officeDocument/2006/relationships/customXml" Target="../ink/ink70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89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62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474.xml"/><Relationship Id="rId113" Type="http://schemas.openxmlformats.org/officeDocument/2006/relationships/image" Target="../media/image41.png"/><Relationship Id="rId320" Type="http://schemas.openxmlformats.org/officeDocument/2006/relationships/customXml" Target="../ink/ink640.xml"/><Relationship Id="rId558" Type="http://schemas.openxmlformats.org/officeDocument/2006/relationships/customXml" Target="../ink/ink763.xml"/><Relationship Id="rId723" Type="http://schemas.openxmlformats.org/officeDocument/2006/relationships/customXml" Target="../ink/ink846.xml"/><Relationship Id="rId765" Type="http://schemas.openxmlformats.org/officeDocument/2006/relationships/customXml" Target="../ink/ink86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797.xml"/><Relationship Id="rId832" Type="http://schemas.openxmlformats.org/officeDocument/2006/relationships/image" Target="../media/image381.png"/><Relationship Id="rId222" Type="http://schemas.openxmlformats.org/officeDocument/2006/relationships/customXml" Target="../ink/ink580.xml"/><Relationship Id="rId264" Type="http://schemas.openxmlformats.org/officeDocument/2006/relationships/customXml" Target="../ink/ink601.xml"/><Relationship Id="rId471" Type="http://schemas.openxmlformats.org/officeDocument/2006/relationships/customXml" Target="../ink/ink719.xml"/><Relationship Id="rId667" Type="http://schemas.openxmlformats.org/officeDocument/2006/relationships/customXml" Target="../ink/ink81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527.xml"/><Relationship Id="rId527" Type="http://schemas.openxmlformats.org/officeDocument/2006/relationships/customXml" Target="../ink/ink747.xml"/><Relationship Id="rId569" Type="http://schemas.openxmlformats.org/officeDocument/2006/relationships/customXml" Target="../ink/ink76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485.xml"/><Relationship Id="rId166" Type="http://schemas.openxmlformats.org/officeDocument/2006/relationships/customXml" Target="../ink/ink548.xml"/><Relationship Id="rId331" Type="http://schemas.openxmlformats.org/officeDocument/2006/relationships/customXml" Target="../ink/ink647.xml"/><Relationship Id="rId373" Type="http://schemas.openxmlformats.org/officeDocument/2006/relationships/customXml" Target="../ink/ink670.xml"/><Relationship Id="rId429" Type="http://schemas.openxmlformats.org/officeDocument/2006/relationships/customXml" Target="../ink/ink69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88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910.xml"/><Relationship Id="rId28" Type="http://schemas.openxmlformats.org/officeDocument/2006/relationships/customXml" Target="../ink/ink464.xml"/><Relationship Id="rId275" Type="http://schemas.openxmlformats.org/officeDocument/2006/relationships/image" Target="../media/image118.png"/><Relationship Id="rId300" Type="http://schemas.openxmlformats.org/officeDocument/2006/relationships/customXml" Target="../ink/ink62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836.xml"/><Relationship Id="rId745" Type="http://schemas.openxmlformats.org/officeDocument/2006/relationships/customXml" Target="../ink/ink857.xml"/><Relationship Id="rId81" Type="http://schemas.openxmlformats.org/officeDocument/2006/relationships/customXml" Target="../ink/ink49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780.xml"/><Relationship Id="rId605" Type="http://schemas.openxmlformats.org/officeDocument/2006/relationships/customXml" Target="../ink/ink787.xml"/><Relationship Id="rId787" Type="http://schemas.openxmlformats.org/officeDocument/2006/relationships/customXml" Target="../ink/ink878.xml"/><Relationship Id="rId812" Type="http://schemas.openxmlformats.org/officeDocument/2006/relationships/image" Target="../media/image371.png"/><Relationship Id="rId202" Type="http://schemas.openxmlformats.org/officeDocument/2006/relationships/customXml" Target="../ink/ink570.xml"/><Relationship Id="rId244" Type="http://schemas.openxmlformats.org/officeDocument/2006/relationships/customXml" Target="../ink/ink591.xml"/><Relationship Id="rId647" Type="http://schemas.openxmlformats.org/officeDocument/2006/relationships/customXml" Target="../ink/ink808.xml"/><Relationship Id="rId689" Type="http://schemas.openxmlformats.org/officeDocument/2006/relationships/customXml" Target="../ink/ink829.xml"/><Relationship Id="rId854" Type="http://schemas.openxmlformats.org/officeDocument/2006/relationships/image" Target="../media/image388.png"/><Relationship Id="rId39" Type="http://schemas.openxmlformats.org/officeDocument/2006/relationships/image" Target="../media/image19.png"/><Relationship Id="rId286" Type="http://schemas.openxmlformats.org/officeDocument/2006/relationships/customXml" Target="../ink/ink612.xml"/><Relationship Id="rId451" Type="http://schemas.openxmlformats.org/officeDocument/2006/relationships/customXml" Target="../ink/ink709.xml"/><Relationship Id="rId493" Type="http://schemas.openxmlformats.org/officeDocument/2006/relationships/customXml" Target="../ink/ink730.xml"/><Relationship Id="rId507" Type="http://schemas.openxmlformats.org/officeDocument/2006/relationships/customXml" Target="../ink/ink737.xml"/><Relationship Id="rId549" Type="http://schemas.openxmlformats.org/officeDocument/2006/relationships/customXml" Target="../ink/ink75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475.xml"/><Relationship Id="rId104" Type="http://schemas.openxmlformats.org/officeDocument/2006/relationships/customXml" Target="../ink/ink515.xml"/><Relationship Id="rId146" Type="http://schemas.openxmlformats.org/officeDocument/2006/relationships/customXml" Target="../ink/ink538.xml"/><Relationship Id="rId188" Type="http://schemas.openxmlformats.org/officeDocument/2006/relationships/customXml" Target="../ink/ink563.xml"/><Relationship Id="rId311" Type="http://schemas.openxmlformats.org/officeDocument/2006/relationships/customXml" Target="../ink/ink631.xml"/><Relationship Id="rId353" Type="http://schemas.openxmlformats.org/officeDocument/2006/relationships/customXml" Target="../ink/ink660.xml"/><Relationship Id="rId395" Type="http://schemas.openxmlformats.org/officeDocument/2006/relationships/customXml" Target="../ink/ink681.xml"/><Relationship Id="rId409" Type="http://schemas.openxmlformats.org/officeDocument/2006/relationships/customXml" Target="../ink/ink688.xml"/><Relationship Id="rId560" Type="http://schemas.openxmlformats.org/officeDocument/2006/relationships/customXml" Target="../ink/ink764.xml"/><Relationship Id="rId798" Type="http://schemas.openxmlformats.org/officeDocument/2006/relationships/image" Target="../media/image364.png"/><Relationship Id="rId92" Type="http://schemas.openxmlformats.org/officeDocument/2006/relationships/customXml" Target="../ink/ink50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89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84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642.xml"/><Relationship Id="rId364" Type="http://schemas.openxmlformats.org/officeDocument/2006/relationships/image" Target="../media/image148.png"/><Relationship Id="rId767" Type="http://schemas.openxmlformats.org/officeDocument/2006/relationships/customXml" Target="../ink/ink86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770.xml"/><Relationship Id="rId627" Type="http://schemas.openxmlformats.org/officeDocument/2006/relationships/customXml" Target="../ink/ink798.xml"/><Relationship Id="rId669" Type="http://schemas.openxmlformats.org/officeDocument/2006/relationships/customXml" Target="../ink/ink81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581.xml"/><Relationship Id="rId266" Type="http://schemas.openxmlformats.org/officeDocument/2006/relationships/customXml" Target="../ink/ink602.xml"/><Relationship Id="rId431" Type="http://schemas.openxmlformats.org/officeDocument/2006/relationships/customXml" Target="../ink/ink699.xml"/><Relationship Id="rId473" Type="http://schemas.openxmlformats.org/officeDocument/2006/relationships/customXml" Target="../ink/ink720.xml"/><Relationship Id="rId529" Type="http://schemas.openxmlformats.org/officeDocument/2006/relationships/customXml" Target="../ink/ink74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465.xml"/><Relationship Id="rId126" Type="http://schemas.openxmlformats.org/officeDocument/2006/relationships/customXml" Target="../ink/ink528.xml"/><Relationship Id="rId168" Type="http://schemas.openxmlformats.org/officeDocument/2006/relationships/customXml" Target="../ink/ink549.xml"/><Relationship Id="rId333" Type="http://schemas.openxmlformats.org/officeDocument/2006/relationships/customXml" Target="../ink/ink64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486.xml"/><Relationship Id="rId375" Type="http://schemas.openxmlformats.org/officeDocument/2006/relationships/customXml" Target="../ink/ink67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886.xml"/><Relationship Id="rId845" Type="http://schemas.openxmlformats.org/officeDocument/2006/relationships/customXml" Target="../ink/ink91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837.xml"/><Relationship Id="rId137" Type="http://schemas.openxmlformats.org/officeDocument/2006/relationships/image" Target="../media/image53.png"/><Relationship Id="rId302" Type="http://schemas.openxmlformats.org/officeDocument/2006/relationships/customXml" Target="../ink/ink622.xml"/><Relationship Id="rId344" Type="http://schemas.openxmlformats.org/officeDocument/2006/relationships/image" Target="../media/image138.png"/><Relationship Id="rId691" Type="http://schemas.openxmlformats.org/officeDocument/2006/relationships/customXml" Target="../ink/ink830.xml"/><Relationship Id="rId747" Type="http://schemas.openxmlformats.org/officeDocument/2006/relationships/customXml" Target="../ink/ink858.xml"/><Relationship Id="rId789" Type="http://schemas.openxmlformats.org/officeDocument/2006/relationships/customXml" Target="../ink/ink879.xml"/><Relationship Id="rId41" Type="http://schemas.openxmlformats.org/officeDocument/2006/relationships/image" Target="../media/image20.png"/><Relationship Id="rId83" Type="http://schemas.openxmlformats.org/officeDocument/2006/relationships/customXml" Target="../ink/ink494.xml"/><Relationship Id="rId179" Type="http://schemas.openxmlformats.org/officeDocument/2006/relationships/customXml" Target="../ink/ink555.xml"/><Relationship Id="rId386" Type="http://schemas.openxmlformats.org/officeDocument/2006/relationships/image" Target="../media/image159.png"/><Relationship Id="rId551" Type="http://schemas.openxmlformats.org/officeDocument/2006/relationships/customXml" Target="../ink/ink759.xml"/><Relationship Id="rId593" Type="http://schemas.openxmlformats.org/officeDocument/2006/relationships/customXml" Target="../ink/ink781.xml"/><Relationship Id="rId607" Type="http://schemas.openxmlformats.org/officeDocument/2006/relationships/customXml" Target="../ink/ink788.xml"/><Relationship Id="rId649" Type="http://schemas.openxmlformats.org/officeDocument/2006/relationships/customXml" Target="../ink/ink809.xml"/><Relationship Id="rId814" Type="http://schemas.openxmlformats.org/officeDocument/2006/relationships/image" Target="../media/image372.png"/><Relationship Id="rId856" Type="http://schemas.openxmlformats.org/officeDocument/2006/relationships/image" Target="../media/image389.png"/><Relationship Id="rId190" Type="http://schemas.openxmlformats.org/officeDocument/2006/relationships/customXml" Target="../ink/ink564.xml"/><Relationship Id="rId204" Type="http://schemas.openxmlformats.org/officeDocument/2006/relationships/customXml" Target="../ink/ink571.xml"/><Relationship Id="rId246" Type="http://schemas.openxmlformats.org/officeDocument/2006/relationships/customXml" Target="../ink/ink592.xml"/><Relationship Id="rId288" Type="http://schemas.openxmlformats.org/officeDocument/2006/relationships/customXml" Target="../ink/ink613.xml"/><Relationship Id="rId411" Type="http://schemas.openxmlformats.org/officeDocument/2006/relationships/customXml" Target="../ink/ink689.xml"/><Relationship Id="rId453" Type="http://schemas.openxmlformats.org/officeDocument/2006/relationships/customXml" Target="../ink/ink710.xml"/><Relationship Id="rId509" Type="http://schemas.openxmlformats.org/officeDocument/2006/relationships/customXml" Target="../ink/ink738.xml"/><Relationship Id="rId660" Type="http://schemas.openxmlformats.org/officeDocument/2006/relationships/image" Target="../media/image2951.png"/><Relationship Id="rId106" Type="http://schemas.openxmlformats.org/officeDocument/2006/relationships/customXml" Target="../ink/ink517.xml"/><Relationship Id="rId313" Type="http://schemas.openxmlformats.org/officeDocument/2006/relationships/customXml" Target="../ink/ink633.xml"/><Relationship Id="rId495" Type="http://schemas.openxmlformats.org/officeDocument/2006/relationships/customXml" Target="../ink/ink73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455.xml"/><Relationship Id="rId52" Type="http://schemas.openxmlformats.org/officeDocument/2006/relationships/customXml" Target="../ink/ink476.xml"/><Relationship Id="rId94" Type="http://schemas.openxmlformats.org/officeDocument/2006/relationships/customXml" Target="../ink/ink505.xml"/><Relationship Id="rId148" Type="http://schemas.openxmlformats.org/officeDocument/2006/relationships/customXml" Target="../ink/ink539.xml"/><Relationship Id="rId355" Type="http://schemas.openxmlformats.org/officeDocument/2006/relationships/customXml" Target="../ink/ink661.xml"/><Relationship Id="rId397" Type="http://schemas.openxmlformats.org/officeDocument/2006/relationships/customXml" Target="../ink/ink682.xml"/><Relationship Id="rId520" Type="http://schemas.openxmlformats.org/officeDocument/2006/relationships/image" Target="../media/image226.png"/><Relationship Id="rId562" Type="http://schemas.openxmlformats.org/officeDocument/2006/relationships/customXml" Target="../ink/ink765.xml"/><Relationship Id="rId618" Type="http://schemas.openxmlformats.org/officeDocument/2006/relationships/image" Target="../media/image274.png"/><Relationship Id="rId825" Type="http://schemas.openxmlformats.org/officeDocument/2006/relationships/customXml" Target="../ink/ink89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619.xml"/><Relationship Id="rId727" Type="http://schemas.openxmlformats.org/officeDocument/2006/relationships/customXml" Target="../ink/ink84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771.xml"/><Relationship Id="rId780" Type="http://schemas.openxmlformats.org/officeDocument/2006/relationships/image" Target="../media/image355.png"/><Relationship Id="rId226" Type="http://schemas.openxmlformats.org/officeDocument/2006/relationships/customXml" Target="../ink/ink582.xml"/><Relationship Id="rId433" Type="http://schemas.openxmlformats.org/officeDocument/2006/relationships/customXml" Target="../ink/ink70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487.xml"/><Relationship Id="rId377" Type="http://schemas.openxmlformats.org/officeDocument/2006/relationships/customXml" Target="../ink/ink67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88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880.xml"/><Relationship Id="rId444" Type="http://schemas.openxmlformats.org/officeDocument/2006/relationships/image" Target="../media/image188.png"/><Relationship Id="rId651" Type="http://schemas.openxmlformats.org/officeDocument/2006/relationships/customXml" Target="../ink/ink810.xml"/><Relationship Id="rId749" Type="http://schemas.openxmlformats.org/officeDocument/2006/relationships/customXml" Target="../ink/ink859.xml"/><Relationship Id="rId290" Type="http://schemas.openxmlformats.org/officeDocument/2006/relationships/customXml" Target="../ink/ink614.xml"/><Relationship Id="rId304" Type="http://schemas.openxmlformats.org/officeDocument/2006/relationships/customXml" Target="../ink/ink624.xml"/><Relationship Id="rId388" Type="http://schemas.openxmlformats.org/officeDocument/2006/relationships/image" Target="../media/image160.png"/><Relationship Id="rId511" Type="http://schemas.openxmlformats.org/officeDocument/2006/relationships/customXml" Target="../ink/ink739.xml"/><Relationship Id="rId609" Type="http://schemas.openxmlformats.org/officeDocument/2006/relationships/customXml" Target="../ink/ink789.xml"/><Relationship Id="rId85" Type="http://schemas.openxmlformats.org/officeDocument/2006/relationships/customXml" Target="../ink/ink496.xml"/><Relationship Id="rId150" Type="http://schemas.openxmlformats.org/officeDocument/2006/relationships/customXml" Target="../ink/ink540.xml"/><Relationship Id="rId595" Type="http://schemas.openxmlformats.org/officeDocument/2006/relationships/customXml" Target="../ink/ink782.xml"/><Relationship Id="rId816" Type="http://schemas.openxmlformats.org/officeDocument/2006/relationships/image" Target="../media/image373.png"/><Relationship Id="rId248" Type="http://schemas.openxmlformats.org/officeDocument/2006/relationships/customXml" Target="../ink/ink593.xml"/><Relationship Id="rId455" Type="http://schemas.openxmlformats.org/officeDocument/2006/relationships/customXml" Target="../ink/ink711.xml"/><Relationship Id="rId662" Type="http://schemas.openxmlformats.org/officeDocument/2006/relationships/image" Target="../media/image2961.png"/><Relationship Id="rId12" Type="http://schemas.openxmlformats.org/officeDocument/2006/relationships/customXml" Target="../ink/ink456.xml"/><Relationship Id="rId108" Type="http://schemas.openxmlformats.org/officeDocument/2006/relationships/customXml" Target="../ink/ink519.xml"/><Relationship Id="rId315" Type="http://schemas.openxmlformats.org/officeDocument/2006/relationships/customXml" Target="../ink/ink635.xml"/><Relationship Id="rId522" Type="http://schemas.openxmlformats.org/officeDocument/2006/relationships/image" Target="../media/image227.png"/><Relationship Id="rId96" Type="http://schemas.openxmlformats.org/officeDocument/2006/relationships/customXml" Target="../ink/ink507.xml"/><Relationship Id="rId161" Type="http://schemas.openxmlformats.org/officeDocument/2006/relationships/image" Target="../media/image65.png"/><Relationship Id="rId399" Type="http://schemas.openxmlformats.org/officeDocument/2006/relationships/customXml" Target="../ink/ink683.xml"/><Relationship Id="rId827" Type="http://schemas.openxmlformats.org/officeDocument/2006/relationships/customXml" Target="../ink/ink898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821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750.xml"/><Relationship Id="rId740" Type="http://schemas.openxmlformats.org/officeDocument/2006/relationships/image" Target="../media/image335.png"/><Relationship Id="rId838" Type="http://schemas.openxmlformats.org/officeDocument/2006/relationships/customXml" Target="../ink/ink905.xml"/></Relationships>
</file>

<file path=ppt/slides/_rels/slide7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48.xml"/><Relationship Id="rId671" Type="http://schemas.openxmlformats.org/officeDocument/2006/relationships/image" Target="../media/image300.png"/><Relationship Id="rId769" Type="http://schemas.openxmlformats.org/officeDocument/2006/relationships/image" Target="../media/image3491.png"/><Relationship Id="rId21" Type="http://schemas.openxmlformats.org/officeDocument/2006/relationships/customXml" Target="../ink/ink4585.xml"/><Relationship Id="rId324" Type="http://schemas.openxmlformats.org/officeDocument/2006/relationships/customXml" Target="../ink/ink4768.xml"/><Relationship Id="rId531" Type="http://schemas.openxmlformats.org/officeDocument/2006/relationships/image" Target="../media/image231.png"/><Relationship Id="rId629" Type="http://schemas.openxmlformats.org/officeDocument/2006/relationships/image" Target="../media/image279.png"/><Relationship Id="rId170" Type="http://schemas.openxmlformats.org/officeDocument/2006/relationships/image" Target="../media/image69.png"/><Relationship Id="rId268" Type="http://schemas.openxmlformats.org/officeDocument/2006/relationships/image" Target="../media/image114.png"/><Relationship Id="rId475" Type="http://schemas.openxmlformats.org/officeDocument/2006/relationships/image" Target="../media/image203.png"/><Relationship Id="rId682" Type="http://schemas.openxmlformats.org/officeDocument/2006/relationships/customXml" Target="../ink/ink4950.xml"/><Relationship Id="rId32" Type="http://schemas.openxmlformats.org/officeDocument/2006/relationships/image" Target="../media/image15.png"/><Relationship Id="rId128" Type="http://schemas.openxmlformats.org/officeDocument/2006/relationships/image" Target="../media/image48.png"/><Relationship Id="rId335" Type="http://schemas.openxmlformats.org/officeDocument/2006/relationships/customXml" Target="../ink/ink4775.xml"/><Relationship Id="rId542" Type="http://schemas.openxmlformats.org/officeDocument/2006/relationships/customXml" Target="../ink/ink4879.xml"/><Relationship Id="rId181" Type="http://schemas.openxmlformats.org/officeDocument/2006/relationships/customXml" Target="../ink/ink4681.xml"/><Relationship Id="rId402" Type="http://schemas.openxmlformats.org/officeDocument/2006/relationships/customXml" Target="../ink/ink4809.xml"/><Relationship Id="rId279" Type="http://schemas.openxmlformats.org/officeDocument/2006/relationships/customXml" Target="../ink/ink4733.xml"/><Relationship Id="rId486" Type="http://schemas.openxmlformats.org/officeDocument/2006/relationships/customXml" Target="../ink/ink4851.xml"/><Relationship Id="rId693" Type="http://schemas.openxmlformats.org/officeDocument/2006/relationships/image" Target="../media/image311.png"/><Relationship Id="rId707" Type="http://schemas.openxmlformats.org/officeDocument/2006/relationships/image" Target="../media/image318.png"/><Relationship Id="rId43" Type="http://schemas.openxmlformats.org/officeDocument/2006/relationships/customXml" Target="../ink/ink4596.xml"/><Relationship Id="rId139" Type="http://schemas.openxmlformats.org/officeDocument/2006/relationships/customXml" Target="../ink/ink4659.xml"/><Relationship Id="rId346" Type="http://schemas.openxmlformats.org/officeDocument/2006/relationships/customXml" Target="../ink/ink4781.xml"/><Relationship Id="rId553" Type="http://schemas.openxmlformats.org/officeDocument/2006/relationships/image" Target="../media/image242.png"/><Relationship Id="rId760" Type="http://schemas.openxmlformats.org/officeDocument/2006/relationships/customXml" Target="../ink/ink4989.xml"/><Relationship Id="rId192" Type="http://schemas.openxmlformats.org/officeDocument/2006/relationships/image" Target="../media/image76.png"/><Relationship Id="rId206" Type="http://schemas.openxmlformats.org/officeDocument/2006/relationships/image" Target="../media/image83.png"/><Relationship Id="rId413" Type="http://schemas.openxmlformats.org/officeDocument/2006/relationships/image" Target="../media/image172.png"/><Relationship Id="rId497" Type="http://schemas.openxmlformats.org/officeDocument/2006/relationships/image" Target="../media/image214.png"/><Relationship Id="rId620" Type="http://schemas.openxmlformats.org/officeDocument/2006/relationships/customXml" Target="../ink/ink4919.xml"/><Relationship Id="rId718" Type="http://schemas.openxmlformats.org/officeDocument/2006/relationships/customXml" Target="../ink/ink4968.xml"/><Relationship Id="rId357" Type="http://schemas.openxmlformats.org/officeDocument/2006/relationships/image" Target="../media/image144.png"/><Relationship Id="rId54" Type="http://schemas.openxmlformats.org/officeDocument/2006/relationships/image" Target="../media/image26.png"/><Relationship Id="rId217" Type="http://schemas.openxmlformats.org/officeDocument/2006/relationships/customXml" Target="../ink/ink4702.xml"/><Relationship Id="rId564" Type="http://schemas.openxmlformats.org/officeDocument/2006/relationships/image" Target="../media/image247.png"/><Relationship Id="rId771" Type="http://schemas.openxmlformats.org/officeDocument/2006/relationships/image" Target="../media/image3501.png"/><Relationship Id="rId259" Type="http://schemas.openxmlformats.org/officeDocument/2006/relationships/customXml" Target="../ink/ink4723.xml"/><Relationship Id="rId424" Type="http://schemas.openxmlformats.org/officeDocument/2006/relationships/customXml" Target="../ink/ink4820.xml"/><Relationship Id="rId466" Type="http://schemas.openxmlformats.org/officeDocument/2006/relationships/customXml" Target="../ink/ink4841.xml"/><Relationship Id="rId631" Type="http://schemas.openxmlformats.org/officeDocument/2006/relationships/image" Target="../media/image2801.png"/><Relationship Id="rId673" Type="http://schemas.openxmlformats.org/officeDocument/2006/relationships/image" Target="../media/image301.png"/><Relationship Id="rId729" Type="http://schemas.openxmlformats.org/officeDocument/2006/relationships/image" Target="../media/image329.png"/><Relationship Id="rId23" Type="http://schemas.openxmlformats.org/officeDocument/2006/relationships/customXml" Target="../ink/ink4586.xml"/><Relationship Id="rId119" Type="http://schemas.openxmlformats.org/officeDocument/2006/relationships/customXml" Target="../ink/ink4649.xml"/><Relationship Id="rId270" Type="http://schemas.openxmlformats.org/officeDocument/2006/relationships/image" Target="../media/image115.png"/><Relationship Id="rId326" Type="http://schemas.openxmlformats.org/officeDocument/2006/relationships/customXml" Target="../ink/ink4769.xml"/><Relationship Id="rId533" Type="http://schemas.openxmlformats.org/officeDocument/2006/relationships/image" Target="../media/image232.png"/><Relationship Id="rId65" Type="http://schemas.openxmlformats.org/officeDocument/2006/relationships/customXml" Target="../ink/ink4607.xml"/><Relationship Id="rId130" Type="http://schemas.openxmlformats.org/officeDocument/2006/relationships/image" Target="../media/image49.png"/><Relationship Id="rId368" Type="http://schemas.openxmlformats.org/officeDocument/2006/relationships/customXml" Target="../ink/ink4792.xml"/><Relationship Id="rId575" Type="http://schemas.openxmlformats.org/officeDocument/2006/relationships/image" Target="../media/image252.png"/><Relationship Id="rId740" Type="http://schemas.openxmlformats.org/officeDocument/2006/relationships/customXml" Target="../ink/ink4979.xml"/><Relationship Id="rId782" Type="http://schemas.openxmlformats.org/officeDocument/2006/relationships/customXml" Target="../ink/ink5000.xml"/><Relationship Id="rId172" Type="http://schemas.openxmlformats.org/officeDocument/2006/relationships/image" Target="../media/image70.png"/><Relationship Id="rId228" Type="http://schemas.openxmlformats.org/officeDocument/2006/relationships/image" Target="../media/image94.png"/><Relationship Id="rId435" Type="http://schemas.openxmlformats.org/officeDocument/2006/relationships/image" Target="../media/image183.png"/><Relationship Id="rId477" Type="http://schemas.openxmlformats.org/officeDocument/2006/relationships/image" Target="../media/image204.png"/><Relationship Id="rId600" Type="http://schemas.openxmlformats.org/officeDocument/2006/relationships/customXml" Target="../ink/ink4909.xml"/><Relationship Id="rId642" Type="http://schemas.openxmlformats.org/officeDocument/2006/relationships/customXml" Target="../ink/ink4930.xml"/><Relationship Id="rId684" Type="http://schemas.openxmlformats.org/officeDocument/2006/relationships/customXml" Target="../ink/ink4951.xml"/><Relationship Id="rId281" Type="http://schemas.openxmlformats.org/officeDocument/2006/relationships/customXml" Target="../ink/ink4734.xml"/><Relationship Id="rId337" Type="http://schemas.openxmlformats.org/officeDocument/2006/relationships/image" Target="../media/image134.png"/><Relationship Id="rId502" Type="http://schemas.openxmlformats.org/officeDocument/2006/relationships/customXml" Target="../ink/ink4859.xml"/><Relationship Id="rId34" Type="http://schemas.openxmlformats.org/officeDocument/2006/relationships/image" Target="../media/image16.png"/><Relationship Id="rId76" Type="http://schemas.openxmlformats.org/officeDocument/2006/relationships/image" Target="../media/image37.png"/><Relationship Id="rId141" Type="http://schemas.openxmlformats.org/officeDocument/2006/relationships/customXml" Target="../ink/ink4660.xml"/><Relationship Id="rId379" Type="http://schemas.openxmlformats.org/officeDocument/2006/relationships/image" Target="../media/image155.png"/><Relationship Id="rId544" Type="http://schemas.openxmlformats.org/officeDocument/2006/relationships/customXml" Target="../ink/ink4880.xml"/><Relationship Id="rId586" Type="http://schemas.openxmlformats.org/officeDocument/2006/relationships/customXml" Target="../ink/ink4902.xml"/><Relationship Id="rId751" Type="http://schemas.openxmlformats.org/officeDocument/2006/relationships/image" Target="../media/image340.png"/><Relationship Id="rId793" Type="http://schemas.openxmlformats.org/officeDocument/2006/relationships/image" Target="../media/image361.png"/><Relationship Id="rId807" Type="http://schemas.openxmlformats.org/officeDocument/2006/relationships/image" Target="../media/image368.png"/><Relationship Id="rId7" Type="http://schemas.openxmlformats.org/officeDocument/2006/relationships/customXml" Target="../ink/ink4578.xml"/><Relationship Id="rId183" Type="http://schemas.openxmlformats.org/officeDocument/2006/relationships/customXml" Target="../ink/ink4683.xml"/><Relationship Id="rId239" Type="http://schemas.openxmlformats.org/officeDocument/2006/relationships/customXml" Target="../ink/ink4713.xml"/><Relationship Id="rId390" Type="http://schemas.openxmlformats.org/officeDocument/2006/relationships/customXml" Target="../ink/ink4803.xml"/><Relationship Id="rId404" Type="http://schemas.openxmlformats.org/officeDocument/2006/relationships/customXml" Target="../ink/ink4810.xml"/><Relationship Id="rId446" Type="http://schemas.openxmlformats.org/officeDocument/2006/relationships/customXml" Target="../ink/ink4831.xml"/><Relationship Id="rId611" Type="http://schemas.openxmlformats.org/officeDocument/2006/relationships/image" Target="../media/image270.png"/><Relationship Id="rId653" Type="http://schemas.openxmlformats.org/officeDocument/2006/relationships/image" Target="../media/image291.png"/><Relationship Id="rId250" Type="http://schemas.openxmlformats.org/officeDocument/2006/relationships/image" Target="../media/image105.png"/><Relationship Id="rId292" Type="http://schemas.openxmlformats.org/officeDocument/2006/relationships/image" Target="../media/image126.png"/><Relationship Id="rId306" Type="http://schemas.openxmlformats.org/officeDocument/2006/relationships/customXml" Target="../ink/ink4750.xml"/><Relationship Id="rId488" Type="http://schemas.openxmlformats.org/officeDocument/2006/relationships/customXml" Target="../ink/ink4852.xml"/><Relationship Id="rId695" Type="http://schemas.openxmlformats.org/officeDocument/2006/relationships/image" Target="../media/image312.png"/><Relationship Id="rId709" Type="http://schemas.openxmlformats.org/officeDocument/2006/relationships/image" Target="../media/image319.png"/><Relationship Id="rId45" Type="http://schemas.openxmlformats.org/officeDocument/2006/relationships/customXml" Target="../ink/ink4597.xml"/><Relationship Id="rId87" Type="http://schemas.openxmlformats.org/officeDocument/2006/relationships/customXml" Target="../ink/ink4622.xml"/><Relationship Id="rId110" Type="http://schemas.openxmlformats.org/officeDocument/2006/relationships/image" Target="../media/image39.png"/><Relationship Id="rId348" Type="http://schemas.openxmlformats.org/officeDocument/2006/relationships/customXml" Target="../ink/ink4782.xml"/><Relationship Id="rId513" Type="http://schemas.openxmlformats.org/officeDocument/2006/relationships/image" Target="../media/image222.png"/><Relationship Id="rId555" Type="http://schemas.openxmlformats.org/officeDocument/2006/relationships/image" Target="../media/image243.png"/><Relationship Id="rId597" Type="http://schemas.openxmlformats.org/officeDocument/2006/relationships/image" Target="../media/image263.png"/><Relationship Id="rId720" Type="http://schemas.openxmlformats.org/officeDocument/2006/relationships/customXml" Target="../ink/ink4969.xml"/><Relationship Id="rId762" Type="http://schemas.openxmlformats.org/officeDocument/2006/relationships/customXml" Target="../ink/ink4990.xml"/><Relationship Id="rId818" Type="http://schemas.openxmlformats.org/officeDocument/2006/relationships/customXml" Target="../ink/ink5018.xml"/><Relationship Id="rId152" Type="http://schemas.openxmlformats.org/officeDocument/2006/relationships/image" Target="../media/image60.png"/><Relationship Id="rId194" Type="http://schemas.openxmlformats.org/officeDocument/2006/relationships/image" Target="../media/image77.png"/><Relationship Id="rId208" Type="http://schemas.openxmlformats.org/officeDocument/2006/relationships/image" Target="../media/image84.png"/><Relationship Id="rId415" Type="http://schemas.openxmlformats.org/officeDocument/2006/relationships/image" Target="../media/image173.png"/><Relationship Id="rId457" Type="http://schemas.openxmlformats.org/officeDocument/2006/relationships/image" Target="../media/image194.png"/><Relationship Id="rId622" Type="http://schemas.openxmlformats.org/officeDocument/2006/relationships/customXml" Target="../ink/ink4920.xml"/><Relationship Id="rId261" Type="http://schemas.openxmlformats.org/officeDocument/2006/relationships/customXml" Target="../ink/ink4724.xml"/><Relationship Id="rId499" Type="http://schemas.openxmlformats.org/officeDocument/2006/relationships/image" Target="../media/image215.png"/><Relationship Id="rId664" Type="http://schemas.openxmlformats.org/officeDocument/2006/relationships/customXml" Target="../ink/ink4941.xml"/><Relationship Id="rId14" Type="http://schemas.openxmlformats.org/officeDocument/2006/relationships/image" Target="../media/image6.png"/><Relationship Id="rId56" Type="http://schemas.openxmlformats.org/officeDocument/2006/relationships/image" Target="../media/image27.png"/><Relationship Id="rId317" Type="http://schemas.openxmlformats.org/officeDocument/2006/relationships/customXml" Target="../ink/ink4761.xml"/><Relationship Id="rId359" Type="http://schemas.openxmlformats.org/officeDocument/2006/relationships/image" Target="../media/image145.png"/><Relationship Id="rId524" Type="http://schemas.openxmlformats.org/officeDocument/2006/relationships/customXml" Target="../ink/ink4870.xml"/><Relationship Id="rId566" Type="http://schemas.openxmlformats.org/officeDocument/2006/relationships/image" Target="../media/image2481.png"/><Relationship Id="rId731" Type="http://schemas.openxmlformats.org/officeDocument/2006/relationships/image" Target="../media/image330.png"/><Relationship Id="rId773" Type="http://schemas.openxmlformats.org/officeDocument/2006/relationships/image" Target="../media/image351.png"/><Relationship Id="rId98" Type="http://schemas.openxmlformats.org/officeDocument/2006/relationships/customXml" Target="../ink/ink4633.xml"/><Relationship Id="rId121" Type="http://schemas.openxmlformats.org/officeDocument/2006/relationships/customXml" Target="../ink/ink4650.xml"/><Relationship Id="rId163" Type="http://schemas.openxmlformats.org/officeDocument/2006/relationships/customXml" Target="../ink/ink4671.xml"/><Relationship Id="rId219" Type="http://schemas.openxmlformats.org/officeDocument/2006/relationships/customXml" Target="../ink/ink4703.xml"/><Relationship Id="rId370" Type="http://schemas.openxmlformats.org/officeDocument/2006/relationships/customXml" Target="../ink/ink4793.xml"/><Relationship Id="rId426" Type="http://schemas.openxmlformats.org/officeDocument/2006/relationships/customXml" Target="../ink/ink4821.xml"/><Relationship Id="rId633" Type="http://schemas.openxmlformats.org/officeDocument/2006/relationships/image" Target="../media/image281.png"/><Relationship Id="rId829" Type="http://schemas.openxmlformats.org/officeDocument/2006/relationships/image" Target="../media/image379.png"/><Relationship Id="rId230" Type="http://schemas.openxmlformats.org/officeDocument/2006/relationships/image" Target="../media/image95.png"/><Relationship Id="rId468" Type="http://schemas.openxmlformats.org/officeDocument/2006/relationships/customXml" Target="../ink/ink4842.xml"/><Relationship Id="rId675" Type="http://schemas.openxmlformats.org/officeDocument/2006/relationships/image" Target="../media/image302.png"/><Relationship Id="rId25" Type="http://schemas.openxmlformats.org/officeDocument/2006/relationships/customXml" Target="../ink/ink4587.xml"/><Relationship Id="rId67" Type="http://schemas.openxmlformats.org/officeDocument/2006/relationships/customXml" Target="../ink/ink4608.xml"/><Relationship Id="rId272" Type="http://schemas.openxmlformats.org/officeDocument/2006/relationships/image" Target="../media/image116.png"/><Relationship Id="rId328" Type="http://schemas.openxmlformats.org/officeDocument/2006/relationships/customXml" Target="../ink/ink4770.xml"/><Relationship Id="rId535" Type="http://schemas.openxmlformats.org/officeDocument/2006/relationships/image" Target="../media/image233.png"/><Relationship Id="rId577" Type="http://schemas.openxmlformats.org/officeDocument/2006/relationships/image" Target="../media/image253.png"/><Relationship Id="rId700" Type="http://schemas.openxmlformats.org/officeDocument/2006/relationships/customXml" Target="../ink/ink4959.xml"/><Relationship Id="rId742" Type="http://schemas.openxmlformats.org/officeDocument/2006/relationships/customXml" Target="../ink/ink4980.xml"/><Relationship Id="rId132" Type="http://schemas.openxmlformats.org/officeDocument/2006/relationships/image" Target="../media/image50.png"/><Relationship Id="rId174" Type="http://schemas.openxmlformats.org/officeDocument/2006/relationships/image" Target="../media/image71.png"/><Relationship Id="rId381" Type="http://schemas.openxmlformats.org/officeDocument/2006/relationships/image" Target="../media/image156.png"/><Relationship Id="rId602" Type="http://schemas.openxmlformats.org/officeDocument/2006/relationships/customXml" Target="../ink/ink4910.xml"/><Relationship Id="rId784" Type="http://schemas.openxmlformats.org/officeDocument/2006/relationships/customXml" Target="../ink/ink5001.xml"/><Relationship Id="rId241" Type="http://schemas.openxmlformats.org/officeDocument/2006/relationships/customXml" Target="../ink/ink4714.xml"/><Relationship Id="rId437" Type="http://schemas.openxmlformats.org/officeDocument/2006/relationships/image" Target="../media/image184.png"/><Relationship Id="rId479" Type="http://schemas.openxmlformats.org/officeDocument/2006/relationships/image" Target="../media/image205.png"/><Relationship Id="rId644" Type="http://schemas.openxmlformats.org/officeDocument/2006/relationships/customXml" Target="../ink/ink4931.xml"/><Relationship Id="rId686" Type="http://schemas.openxmlformats.org/officeDocument/2006/relationships/customXml" Target="../ink/ink4952.xml"/><Relationship Id="rId36" Type="http://schemas.openxmlformats.org/officeDocument/2006/relationships/image" Target="../media/image17.png"/><Relationship Id="rId283" Type="http://schemas.openxmlformats.org/officeDocument/2006/relationships/customXml" Target="../ink/ink4735.xml"/><Relationship Id="rId339" Type="http://schemas.openxmlformats.org/officeDocument/2006/relationships/image" Target="../media/image135.png"/><Relationship Id="rId490" Type="http://schemas.openxmlformats.org/officeDocument/2006/relationships/customXml" Target="../ink/ink4853.xml"/><Relationship Id="rId504" Type="http://schemas.openxmlformats.org/officeDocument/2006/relationships/customXml" Target="../ink/ink4860.xml"/><Relationship Id="rId546" Type="http://schemas.openxmlformats.org/officeDocument/2006/relationships/customXml" Target="../ink/ink4881.xml"/><Relationship Id="rId711" Type="http://schemas.openxmlformats.org/officeDocument/2006/relationships/image" Target="../media/image320.png"/><Relationship Id="rId753" Type="http://schemas.openxmlformats.org/officeDocument/2006/relationships/image" Target="../media/image341.png"/><Relationship Id="rId78" Type="http://schemas.openxmlformats.org/officeDocument/2006/relationships/image" Target="../media/image38.png"/><Relationship Id="rId101" Type="http://schemas.openxmlformats.org/officeDocument/2006/relationships/customXml" Target="../ink/ink4636.xml"/><Relationship Id="rId143" Type="http://schemas.openxmlformats.org/officeDocument/2006/relationships/customXml" Target="../ink/ink4661.xml"/><Relationship Id="rId185" Type="http://schemas.openxmlformats.org/officeDocument/2006/relationships/customXml" Target="../ink/ink4685.xml"/><Relationship Id="rId350" Type="http://schemas.openxmlformats.org/officeDocument/2006/relationships/customXml" Target="../ink/ink4783.xml"/><Relationship Id="rId406" Type="http://schemas.openxmlformats.org/officeDocument/2006/relationships/customXml" Target="../ink/ink4811.xml"/><Relationship Id="rId588" Type="http://schemas.openxmlformats.org/officeDocument/2006/relationships/customXml" Target="../ink/ink4903.xml"/><Relationship Id="rId795" Type="http://schemas.openxmlformats.org/officeDocument/2006/relationships/image" Target="../media/image362.png"/><Relationship Id="rId809" Type="http://schemas.openxmlformats.org/officeDocument/2006/relationships/image" Target="../media/image369.png"/><Relationship Id="rId9" Type="http://schemas.openxmlformats.org/officeDocument/2006/relationships/customXml" Target="../ink/ink4579.xml"/><Relationship Id="rId210" Type="http://schemas.openxmlformats.org/officeDocument/2006/relationships/image" Target="../media/image85.png"/><Relationship Id="rId392" Type="http://schemas.openxmlformats.org/officeDocument/2006/relationships/customXml" Target="../ink/ink4804.xml"/><Relationship Id="rId448" Type="http://schemas.openxmlformats.org/officeDocument/2006/relationships/customXml" Target="../ink/ink4832.xml"/><Relationship Id="rId613" Type="http://schemas.openxmlformats.org/officeDocument/2006/relationships/image" Target="../media/image271.png"/><Relationship Id="rId655" Type="http://schemas.openxmlformats.org/officeDocument/2006/relationships/image" Target="../media/image2921.png"/><Relationship Id="rId697" Type="http://schemas.openxmlformats.org/officeDocument/2006/relationships/image" Target="../media/image313.png"/><Relationship Id="rId820" Type="http://schemas.openxmlformats.org/officeDocument/2006/relationships/customXml" Target="../ink/ink5019.xml"/><Relationship Id="rId252" Type="http://schemas.openxmlformats.org/officeDocument/2006/relationships/image" Target="../media/image106.png"/><Relationship Id="rId294" Type="http://schemas.openxmlformats.org/officeDocument/2006/relationships/image" Target="../media/image127.png"/><Relationship Id="rId308" Type="http://schemas.openxmlformats.org/officeDocument/2006/relationships/customXml" Target="../ink/ink4752.xml"/><Relationship Id="rId515" Type="http://schemas.openxmlformats.org/officeDocument/2006/relationships/image" Target="../media/image223.png"/><Relationship Id="rId722" Type="http://schemas.openxmlformats.org/officeDocument/2006/relationships/customXml" Target="../ink/ink4970.xml"/><Relationship Id="rId47" Type="http://schemas.openxmlformats.org/officeDocument/2006/relationships/customXml" Target="../ink/ink4598.xml"/><Relationship Id="rId89" Type="http://schemas.openxmlformats.org/officeDocument/2006/relationships/customXml" Target="../ink/ink4624.xml"/><Relationship Id="rId112" Type="http://schemas.openxmlformats.org/officeDocument/2006/relationships/image" Target="../media/image40.png"/><Relationship Id="rId154" Type="http://schemas.openxmlformats.org/officeDocument/2006/relationships/image" Target="../media/image61.png"/><Relationship Id="rId361" Type="http://schemas.openxmlformats.org/officeDocument/2006/relationships/image" Target="../media/image146.png"/><Relationship Id="rId557" Type="http://schemas.openxmlformats.org/officeDocument/2006/relationships/image" Target="../media/image244.png"/><Relationship Id="rId599" Type="http://schemas.openxmlformats.org/officeDocument/2006/relationships/image" Target="../media/image264.png"/><Relationship Id="rId764" Type="http://schemas.openxmlformats.org/officeDocument/2006/relationships/customXml" Target="../ink/ink4991.xml"/><Relationship Id="rId196" Type="http://schemas.openxmlformats.org/officeDocument/2006/relationships/image" Target="../media/image78.png"/><Relationship Id="rId417" Type="http://schemas.openxmlformats.org/officeDocument/2006/relationships/image" Target="../media/image174.png"/><Relationship Id="rId459" Type="http://schemas.openxmlformats.org/officeDocument/2006/relationships/image" Target="../media/image195.png"/><Relationship Id="rId624" Type="http://schemas.openxmlformats.org/officeDocument/2006/relationships/customXml" Target="../ink/ink4921.xml"/><Relationship Id="rId666" Type="http://schemas.openxmlformats.org/officeDocument/2006/relationships/customXml" Target="../ink/ink4942.xml"/><Relationship Id="rId831" Type="http://schemas.openxmlformats.org/officeDocument/2006/relationships/image" Target="../media/image380.png"/><Relationship Id="rId16" Type="http://schemas.openxmlformats.org/officeDocument/2006/relationships/image" Target="../media/image7.png"/><Relationship Id="rId221" Type="http://schemas.openxmlformats.org/officeDocument/2006/relationships/customXml" Target="../ink/ink4704.xml"/><Relationship Id="rId263" Type="http://schemas.openxmlformats.org/officeDocument/2006/relationships/customXml" Target="../ink/ink4725.xml"/><Relationship Id="rId319" Type="http://schemas.openxmlformats.org/officeDocument/2006/relationships/customXml" Target="../ink/ink4763.xml"/><Relationship Id="rId470" Type="http://schemas.openxmlformats.org/officeDocument/2006/relationships/customXml" Target="../ink/ink4843.xml"/><Relationship Id="rId526" Type="http://schemas.openxmlformats.org/officeDocument/2006/relationships/customXml" Target="../ink/ink4871.xml"/><Relationship Id="rId58" Type="http://schemas.openxmlformats.org/officeDocument/2006/relationships/image" Target="../media/image28.png"/><Relationship Id="rId123" Type="http://schemas.openxmlformats.org/officeDocument/2006/relationships/customXml" Target="../ink/ink4651.xml"/><Relationship Id="rId330" Type="http://schemas.openxmlformats.org/officeDocument/2006/relationships/customXml" Target="../ink/ink4771.xml"/><Relationship Id="rId568" Type="http://schemas.openxmlformats.org/officeDocument/2006/relationships/image" Target="../media/image249.png"/><Relationship Id="rId733" Type="http://schemas.openxmlformats.org/officeDocument/2006/relationships/image" Target="../media/image331.png"/><Relationship Id="rId775" Type="http://schemas.openxmlformats.org/officeDocument/2006/relationships/image" Target="../media/image352.png"/><Relationship Id="rId165" Type="http://schemas.openxmlformats.org/officeDocument/2006/relationships/customXml" Target="../ink/ink4672.xml"/><Relationship Id="rId372" Type="http://schemas.openxmlformats.org/officeDocument/2006/relationships/customXml" Target="../ink/ink4794.xml"/><Relationship Id="rId428" Type="http://schemas.openxmlformats.org/officeDocument/2006/relationships/customXml" Target="../ink/ink4822.xml"/><Relationship Id="rId635" Type="http://schemas.openxmlformats.org/officeDocument/2006/relationships/image" Target="../media/image282.png"/><Relationship Id="rId677" Type="http://schemas.openxmlformats.org/officeDocument/2006/relationships/image" Target="../media/image303.png"/><Relationship Id="rId800" Type="http://schemas.openxmlformats.org/officeDocument/2006/relationships/customXml" Target="../ink/ink5009.xml"/><Relationship Id="rId232" Type="http://schemas.openxmlformats.org/officeDocument/2006/relationships/image" Target="../media/image96.png"/><Relationship Id="rId274" Type="http://schemas.openxmlformats.org/officeDocument/2006/relationships/image" Target="../media/image117.png"/><Relationship Id="rId481" Type="http://schemas.openxmlformats.org/officeDocument/2006/relationships/image" Target="../media/image206.png"/><Relationship Id="rId702" Type="http://schemas.openxmlformats.org/officeDocument/2006/relationships/customXml" Target="../ink/ink4960.xml"/><Relationship Id="rId27" Type="http://schemas.openxmlformats.org/officeDocument/2006/relationships/customXml" Target="../ink/ink4588.xml"/><Relationship Id="rId69" Type="http://schemas.openxmlformats.org/officeDocument/2006/relationships/customXml" Target="../ink/ink4609.xml"/><Relationship Id="rId134" Type="http://schemas.openxmlformats.org/officeDocument/2006/relationships/image" Target="../media/image51.png"/><Relationship Id="rId537" Type="http://schemas.openxmlformats.org/officeDocument/2006/relationships/image" Target="../media/image234.png"/><Relationship Id="rId579" Type="http://schemas.openxmlformats.org/officeDocument/2006/relationships/image" Target="../media/image254.png"/><Relationship Id="rId744" Type="http://schemas.openxmlformats.org/officeDocument/2006/relationships/customXml" Target="../ink/ink4981.xml"/><Relationship Id="rId786" Type="http://schemas.openxmlformats.org/officeDocument/2006/relationships/customXml" Target="../ink/ink5002.xml"/><Relationship Id="rId80" Type="http://schemas.openxmlformats.org/officeDocument/2006/relationships/customXml" Target="../ink/ink4615.xml"/><Relationship Id="rId176" Type="http://schemas.openxmlformats.org/officeDocument/2006/relationships/image" Target="../media/image72.png"/><Relationship Id="rId341" Type="http://schemas.openxmlformats.org/officeDocument/2006/relationships/image" Target="../media/image136.png"/><Relationship Id="rId383" Type="http://schemas.openxmlformats.org/officeDocument/2006/relationships/image" Target="../media/image157.png"/><Relationship Id="rId439" Type="http://schemas.openxmlformats.org/officeDocument/2006/relationships/image" Target="../media/image185.png"/><Relationship Id="rId590" Type="http://schemas.openxmlformats.org/officeDocument/2006/relationships/customXml" Target="../ink/ink4904.xml"/><Relationship Id="rId604" Type="http://schemas.openxmlformats.org/officeDocument/2006/relationships/customXml" Target="../ink/ink4911.xml"/><Relationship Id="rId646" Type="http://schemas.openxmlformats.org/officeDocument/2006/relationships/customXml" Target="../ink/ink4932.xml"/><Relationship Id="rId811" Type="http://schemas.openxmlformats.org/officeDocument/2006/relationships/image" Target="../media/image370.png"/><Relationship Id="rId201" Type="http://schemas.openxmlformats.org/officeDocument/2006/relationships/customXml" Target="../ink/ink4694.xml"/><Relationship Id="rId243" Type="http://schemas.openxmlformats.org/officeDocument/2006/relationships/customXml" Target="../ink/ink4715.xml"/><Relationship Id="rId285" Type="http://schemas.openxmlformats.org/officeDocument/2006/relationships/customXml" Target="../ink/ink4736.xml"/><Relationship Id="rId450" Type="http://schemas.openxmlformats.org/officeDocument/2006/relationships/customXml" Target="../ink/ink4833.xml"/><Relationship Id="rId506" Type="http://schemas.openxmlformats.org/officeDocument/2006/relationships/customXml" Target="../ink/ink4861.xml"/><Relationship Id="rId688" Type="http://schemas.openxmlformats.org/officeDocument/2006/relationships/customXml" Target="../ink/ink4953.xml"/><Relationship Id="rId38" Type="http://schemas.openxmlformats.org/officeDocument/2006/relationships/image" Target="../media/image18.png"/><Relationship Id="rId103" Type="http://schemas.openxmlformats.org/officeDocument/2006/relationships/customXml" Target="../ink/ink4638.xml"/><Relationship Id="rId310" Type="http://schemas.openxmlformats.org/officeDocument/2006/relationships/customXml" Target="../ink/ink4754.xml"/><Relationship Id="rId492" Type="http://schemas.openxmlformats.org/officeDocument/2006/relationships/customXml" Target="../ink/ink4854.xml"/><Relationship Id="rId548" Type="http://schemas.openxmlformats.org/officeDocument/2006/relationships/customXml" Target="../ink/ink4882.xml"/><Relationship Id="rId713" Type="http://schemas.openxmlformats.org/officeDocument/2006/relationships/image" Target="../media/image321.png"/><Relationship Id="rId755" Type="http://schemas.openxmlformats.org/officeDocument/2006/relationships/image" Target="../media/image342.png"/><Relationship Id="rId797" Type="http://schemas.openxmlformats.org/officeDocument/2006/relationships/image" Target="../media/image363.png"/><Relationship Id="rId91" Type="http://schemas.openxmlformats.org/officeDocument/2006/relationships/customXml" Target="../ink/ink4626.xml"/><Relationship Id="rId145" Type="http://schemas.openxmlformats.org/officeDocument/2006/relationships/customXml" Target="../ink/ink4662.xml"/><Relationship Id="rId187" Type="http://schemas.openxmlformats.org/officeDocument/2006/relationships/customXml" Target="../ink/ink4687.xml"/><Relationship Id="rId352" Type="http://schemas.openxmlformats.org/officeDocument/2006/relationships/customXml" Target="../ink/ink4784.xml"/><Relationship Id="rId394" Type="http://schemas.openxmlformats.org/officeDocument/2006/relationships/customXml" Target="../ink/ink4805.xml"/><Relationship Id="rId408" Type="http://schemas.openxmlformats.org/officeDocument/2006/relationships/customXml" Target="../ink/ink4812.xml"/><Relationship Id="rId615" Type="http://schemas.openxmlformats.org/officeDocument/2006/relationships/image" Target="../media/image272.png"/><Relationship Id="rId822" Type="http://schemas.openxmlformats.org/officeDocument/2006/relationships/customXml" Target="../ink/ink5020.xml"/><Relationship Id="rId212" Type="http://schemas.openxmlformats.org/officeDocument/2006/relationships/image" Target="../media/image86.png"/><Relationship Id="rId254" Type="http://schemas.openxmlformats.org/officeDocument/2006/relationships/image" Target="../media/image107.png"/><Relationship Id="rId657" Type="http://schemas.openxmlformats.org/officeDocument/2006/relationships/image" Target="../media/image2931.png"/><Relationship Id="rId699" Type="http://schemas.openxmlformats.org/officeDocument/2006/relationships/image" Target="../media/image314.png"/><Relationship Id="rId49" Type="http://schemas.openxmlformats.org/officeDocument/2006/relationships/customXml" Target="../ink/ink4599.xml"/><Relationship Id="rId114" Type="http://schemas.openxmlformats.org/officeDocument/2006/relationships/image" Target="../media/image41.png"/><Relationship Id="rId296" Type="http://schemas.openxmlformats.org/officeDocument/2006/relationships/image" Target="../media/image128.png"/><Relationship Id="rId461" Type="http://schemas.openxmlformats.org/officeDocument/2006/relationships/image" Target="../media/image196.png"/><Relationship Id="rId517" Type="http://schemas.openxmlformats.org/officeDocument/2006/relationships/image" Target="../media/image224.png"/><Relationship Id="rId559" Type="http://schemas.openxmlformats.org/officeDocument/2006/relationships/customXml" Target="../ink/ink4888.xml"/><Relationship Id="rId724" Type="http://schemas.openxmlformats.org/officeDocument/2006/relationships/customXml" Target="../ink/ink4971.xml"/><Relationship Id="rId766" Type="http://schemas.openxmlformats.org/officeDocument/2006/relationships/customXml" Target="../ink/ink4992.xml"/><Relationship Id="rId60" Type="http://schemas.openxmlformats.org/officeDocument/2006/relationships/image" Target="../media/image29.png"/><Relationship Id="rId156" Type="http://schemas.openxmlformats.org/officeDocument/2006/relationships/image" Target="../media/image62.png"/><Relationship Id="rId198" Type="http://schemas.openxmlformats.org/officeDocument/2006/relationships/image" Target="../media/image79.png"/><Relationship Id="rId321" Type="http://schemas.openxmlformats.org/officeDocument/2006/relationships/customXml" Target="../ink/ink4765.xml"/><Relationship Id="rId363" Type="http://schemas.openxmlformats.org/officeDocument/2006/relationships/image" Target="../media/image147.png"/><Relationship Id="rId419" Type="http://schemas.openxmlformats.org/officeDocument/2006/relationships/image" Target="../media/image175.png"/><Relationship Id="rId570" Type="http://schemas.openxmlformats.org/officeDocument/2006/relationships/customXml" Target="../ink/ink4894.xml"/><Relationship Id="rId626" Type="http://schemas.openxmlformats.org/officeDocument/2006/relationships/customXml" Target="../ink/ink4922.xml"/><Relationship Id="rId223" Type="http://schemas.openxmlformats.org/officeDocument/2006/relationships/customXml" Target="../ink/ink4705.xml"/><Relationship Id="rId430" Type="http://schemas.openxmlformats.org/officeDocument/2006/relationships/customXml" Target="../ink/ink4823.xml"/><Relationship Id="rId668" Type="http://schemas.openxmlformats.org/officeDocument/2006/relationships/customXml" Target="../ink/ink4943.xml"/><Relationship Id="rId833" Type="http://schemas.openxmlformats.org/officeDocument/2006/relationships/image" Target="../media/image381.png"/><Relationship Id="rId18" Type="http://schemas.openxmlformats.org/officeDocument/2006/relationships/image" Target="../media/image8.png"/><Relationship Id="rId265" Type="http://schemas.openxmlformats.org/officeDocument/2006/relationships/customXml" Target="../ink/ink4726.xml"/><Relationship Id="rId472" Type="http://schemas.openxmlformats.org/officeDocument/2006/relationships/customXml" Target="../ink/ink4844.xml"/><Relationship Id="rId528" Type="http://schemas.openxmlformats.org/officeDocument/2006/relationships/customXml" Target="../ink/ink4872.xml"/><Relationship Id="rId735" Type="http://schemas.openxmlformats.org/officeDocument/2006/relationships/image" Target="../media/image332.png"/><Relationship Id="rId125" Type="http://schemas.openxmlformats.org/officeDocument/2006/relationships/customXml" Target="../ink/ink4652.xml"/><Relationship Id="rId167" Type="http://schemas.openxmlformats.org/officeDocument/2006/relationships/customXml" Target="../ink/ink4673.xml"/><Relationship Id="rId332" Type="http://schemas.openxmlformats.org/officeDocument/2006/relationships/customXml" Target="../ink/ink4772.xml"/><Relationship Id="rId374" Type="http://schemas.openxmlformats.org/officeDocument/2006/relationships/customXml" Target="../ink/ink4795.xml"/><Relationship Id="rId581" Type="http://schemas.openxmlformats.org/officeDocument/2006/relationships/image" Target="../media/image255.png"/><Relationship Id="rId777" Type="http://schemas.openxmlformats.org/officeDocument/2006/relationships/image" Target="../media/image353.png"/><Relationship Id="rId71" Type="http://schemas.openxmlformats.org/officeDocument/2006/relationships/customXml" Target="../ink/ink4610.xml"/><Relationship Id="rId234" Type="http://schemas.openxmlformats.org/officeDocument/2006/relationships/image" Target="../media/image97.png"/><Relationship Id="rId637" Type="http://schemas.openxmlformats.org/officeDocument/2006/relationships/image" Target="../media/image283.png"/><Relationship Id="rId679" Type="http://schemas.openxmlformats.org/officeDocument/2006/relationships/image" Target="../media/image304.png"/><Relationship Id="rId802" Type="http://schemas.openxmlformats.org/officeDocument/2006/relationships/customXml" Target="../ink/ink5010.xml"/><Relationship Id="rId2" Type="http://schemas.openxmlformats.org/officeDocument/2006/relationships/notesSlide" Target="../notesSlides/notesSlide34.xml"/><Relationship Id="rId29" Type="http://schemas.openxmlformats.org/officeDocument/2006/relationships/customXml" Target="../ink/ink4589.xml"/><Relationship Id="rId276" Type="http://schemas.openxmlformats.org/officeDocument/2006/relationships/image" Target="../media/image118.png"/><Relationship Id="rId441" Type="http://schemas.openxmlformats.org/officeDocument/2006/relationships/image" Target="../media/image186.png"/><Relationship Id="rId483" Type="http://schemas.openxmlformats.org/officeDocument/2006/relationships/image" Target="../media/image207.png"/><Relationship Id="rId539" Type="http://schemas.openxmlformats.org/officeDocument/2006/relationships/image" Target="../media/image235.png"/><Relationship Id="rId690" Type="http://schemas.openxmlformats.org/officeDocument/2006/relationships/customXml" Target="../ink/ink4954.xml"/><Relationship Id="rId704" Type="http://schemas.openxmlformats.org/officeDocument/2006/relationships/customXml" Target="../ink/ink4961.xml"/><Relationship Id="rId746" Type="http://schemas.openxmlformats.org/officeDocument/2006/relationships/customXml" Target="../ink/ink4982.xml"/><Relationship Id="rId40" Type="http://schemas.openxmlformats.org/officeDocument/2006/relationships/image" Target="../media/image19.png"/><Relationship Id="rId136" Type="http://schemas.openxmlformats.org/officeDocument/2006/relationships/image" Target="../media/image52.png"/><Relationship Id="rId178" Type="http://schemas.openxmlformats.org/officeDocument/2006/relationships/image" Target="../media/image73.png"/><Relationship Id="rId301" Type="http://schemas.openxmlformats.org/officeDocument/2006/relationships/customXml" Target="../ink/ink4745.xml"/><Relationship Id="rId343" Type="http://schemas.openxmlformats.org/officeDocument/2006/relationships/image" Target="../media/image137.png"/><Relationship Id="rId550" Type="http://schemas.openxmlformats.org/officeDocument/2006/relationships/customXml" Target="../ink/ink4883.xml"/><Relationship Id="rId788" Type="http://schemas.openxmlformats.org/officeDocument/2006/relationships/customXml" Target="../ink/ink5003.xml"/><Relationship Id="rId82" Type="http://schemas.openxmlformats.org/officeDocument/2006/relationships/customXml" Target="../ink/ink4617.xml"/><Relationship Id="rId203" Type="http://schemas.openxmlformats.org/officeDocument/2006/relationships/customXml" Target="../ink/ink4695.xml"/><Relationship Id="rId385" Type="http://schemas.openxmlformats.org/officeDocument/2006/relationships/image" Target="../media/image158.png"/><Relationship Id="rId592" Type="http://schemas.openxmlformats.org/officeDocument/2006/relationships/customXml" Target="../ink/ink4905.xml"/><Relationship Id="rId606" Type="http://schemas.openxmlformats.org/officeDocument/2006/relationships/customXml" Target="../ink/ink4912.xml"/><Relationship Id="rId648" Type="http://schemas.openxmlformats.org/officeDocument/2006/relationships/customXml" Target="../ink/ink4933.xml"/><Relationship Id="rId813" Type="http://schemas.openxmlformats.org/officeDocument/2006/relationships/image" Target="../media/image371.png"/><Relationship Id="rId245" Type="http://schemas.openxmlformats.org/officeDocument/2006/relationships/customXml" Target="../ink/ink4716.xml"/><Relationship Id="rId287" Type="http://schemas.openxmlformats.org/officeDocument/2006/relationships/customXml" Target="../ink/ink4737.xml"/><Relationship Id="rId410" Type="http://schemas.openxmlformats.org/officeDocument/2006/relationships/customXml" Target="../ink/ink4813.xml"/><Relationship Id="rId452" Type="http://schemas.openxmlformats.org/officeDocument/2006/relationships/customXml" Target="../ink/ink4834.xml"/><Relationship Id="rId494" Type="http://schemas.openxmlformats.org/officeDocument/2006/relationships/customXml" Target="../ink/ink4855.xml"/><Relationship Id="rId508" Type="http://schemas.openxmlformats.org/officeDocument/2006/relationships/customXml" Target="../ink/ink4862.xml"/><Relationship Id="rId715" Type="http://schemas.openxmlformats.org/officeDocument/2006/relationships/image" Target="../media/image322.png"/><Relationship Id="rId105" Type="http://schemas.openxmlformats.org/officeDocument/2006/relationships/customXml" Target="../ink/ink4640.xml"/><Relationship Id="rId147" Type="http://schemas.openxmlformats.org/officeDocument/2006/relationships/customXml" Target="../ink/ink4663.xml"/><Relationship Id="rId312" Type="http://schemas.openxmlformats.org/officeDocument/2006/relationships/customXml" Target="../ink/ink4756.xml"/><Relationship Id="rId354" Type="http://schemas.openxmlformats.org/officeDocument/2006/relationships/customXml" Target="../ink/ink4785.xml"/><Relationship Id="rId757" Type="http://schemas.openxmlformats.org/officeDocument/2006/relationships/image" Target="../media/image343.png"/><Relationship Id="rId799" Type="http://schemas.openxmlformats.org/officeDocument/2006/relationships/image" Target="../media/image364.png"/><Relationship Id="rId51" Type="http://schemas.openxmlformats.org/officeDocument/2006/relationships/customXml" Target="../ink/ink4600.xml"/><Relationship Id="rId93" Type="http://schemas.openxmlformats.org/officeDocument/2006/relationships/customXml" Target="../ink/ink4628.xml"/><Relationship Id="rId189" Type="http://schemas.openxmlformats.org/officeDocument/2006/relationships/customXml" Target="../ink/ink4688.xml"/><Relationship Id="rId396" Type="http://schemas.openxmlformats.org/officeDocument/2006/relationships/customXml" Target="../ink/ink4806.xml"/><Relationship Id="rId561" Type="http://schemas.openxmlformats.org/officeDocument/2006/relationships/customXml" Target="../ink/ink4889.xml"/><Relationship Id="rId617" Type="http://schemas.openxmlformats.org/officeDocument/2006/relationships/image" Target="../media/image273.png"/><Relationship Id="rId659" Type="http://schemas.openxmlformats.org/officeDocument/2006/relationships/image" Target="../media/image2941.png"/><Relationship Id="rId824" Type="http://schemas.openxmlformats.org/officeDocument/2006/relationships/customXml" Target="../ink/ink5021.xml"/><Relationship Id="rId214" Type="http://schemas.openxmlformats.org/officeDocument/2006/relationships/image" Target="../media/image87.png"/><Relationship Id="rId256" Type="http://schemas.openxmlformats.org/officeDocument/2006/relationships/image" Target="../media/image108.png"/><Relationship Id="rId298" Type="http://schemas.openxmlformats.org/officeDocument/2006/relationships/image" Target="../media/image129.png"/><Relationship Id="rId421" Type="http://schemas.openxmlformats.org/officeDocument/2006/relationships/image" Target="../media/image176.png"/><Relationship Id="rId463" Type="http://schemas.openxmlformats.org/officeDocument/2006/relationships/image" Target="../media/image197.png"/><Relationship Id="rId519" Type="http://schemas.openxmlformats.org/officeDocument/2006/relationships/image" Target="../media/image225.png"/><Relationship Id="rId670" Type="http://schemas.openxmlformats.org/officeDocument/2006/relationships/customXml" Target="../ink/ink4944.xml"/><Relationship Id="rId116" Type="http://schemas.openxmlformats.org/officeDocument/2006/relationships/image" Target="../media/image42.png"/><Relationship Id="rId158" Type="http://schemas.openxmlformats.org/officeDocument/2006/relationships/image" Target="../media/image63.png"/><Relationship Id="rId323" Type="http://schemas.openxmlformats.org/officeDocument/2006/relationships/customXml" Target="../ink/ink4767.xml"/><Relationship Id="rId530" Type="http://schemas.openxmlformats.org/officeDocument/2006/relationships/customXml" Target="../ink/ink4873.xml"/><Relationship Id="rId726" Type="http://schemas.openxmlformats.org/officeDocument/2006/relationships/customXml" Target="../ink/ink4972.xml"/><Relationship Id="rId768" Type="http://schemas.openxmlformats.org/officeDocument/2006/relationships/customXml" Target="../ink/ink4993.xml"/><Relationship Id="rId20" Type="http://schemas.openxmlformats.org/officeDocument/2006/relationships/image" Target="../media/image9.png"/><Relationship Id="rId62" Type="http://schemas.openxmlformats.org/officeDocument/2006/relationships/image" Target="../media/image30.png"/><Relationship Id="rId365" Type="http://schemas.openxmlformats.org/officeDocument/2006/relationships/image" Target="../media/image148.png"/><Relationship Id="rId572" Type="http://schemas.openxmlformats.org/officeDocument/2006/relationships/customXml" Target="../ink/ink4895.xml"/><Relationship Id="rId628" Type="http://schemas.openxmlformats.org/officeDocument/2006/relationships/customXml" Target="../ink/ink4923.xml"/><Relationship Id="rId835" Type="http://schemas.openxmlformats.org/officeDocument/2006/relationships/image" Target="../media/image382.png"/><Relationship Id="rId225" Type="http://schemas.openxmlformats.org/officeDocument/2006/relationships/customXml" Target="../ink/ink4706.xml"/><Relationship Id="rId267" Type="http://schemas.openxmlformats.org/officeDocument/2006/relationships/customXml" Target="../ink/ink4727.xml"/><Relationship Id="rId432" Type="http://schemas.openxmlformats.org/officeDocument/2006/relationships/customXml" Target="../ink/ink4824.xml"/><Relationship Id="rId474" Type="http://schemas.openxmlformats.org/officeDocument/2006/relationships/customXml" Target="../ink/ink4845.xml"/><Relationship Id="rId127" Type="http://schemas.openxmlformats.org/officeDocument/2006/relationships/customXml" Target="../ink/ink4653.xml"/><Relationship Id="rId681" Type="http://schemas.openxmlformats.org/officeDocument/2006/relationships/image" Target="../media/image305.png"/><Relationship Id="rId737" Type="http://schemas.openxmlformats.org/officeDocument/2006/relationships/image" Target="../media/image333.png"/><Relationship Id="rId779" Type="http://schemas.openxmlformats.org/officeDocument/2006/relationships/image" Target="../media/image354.png"/><Relationship Id="rId31" Type="http://schemas.openxmlformats.org/officeDocument/2006/relationships/customXml" Target="../ink/ink4590.xml"/><Relationship Id="rId73" Type="http://schemas.openxmlformats.org/officeDocument/2006/relationships/customXml" Target="../ink/ink4611.xml"/><Relationship Id="rId169" Type="http://schemas.openxmlformats.org/officeDocument/2006/relationships/customXml" Target="../ink/ink4674.xml"/><Relationship Id="rId334" Type="http://schemas.openxmlformats.org/officeDocument/2006/relationships/customXml" Target="../ink/ink4774.xml"/><Relationship Id="rId376" Type="http://schemas.openxmlformats.org/officeDocument/2006/relationships/customXml" Target="../ink/ink4796.xml"/><Relationship Id="rId541" Type="http://schemas.openxmlformats.org/officeDocument/2006/relationships/image" Target="../media/image236.png"/><Relationship Id="rId583" Type="http://schemas.openxmlformats.org/officeDocument/2006/relationships/image" Target="../media/image256.png"/><Relationship Id="rId639" Type="http://schemas.openxmlformats.org/officeDocument/2006/relationships/image" Target="../media/image284.png"/><Relationship Id="rId790" Type="http://schemas.openxmlformats.org/officeDocument/2006/relationships/customXml" Target="../ink/ink5004.xml"/><Relationship Id="rId804" Type="http://schemas.openxmlformats.org/officeDocument/2006/relationships/customXml" Target="../ink/ink5011.xml"/><Relationship Id="rId4" Type="http://schemas.openxmlformats.org/officeDocument/2006/relationships/image" Target="../media/image1.png"/><Relationship Id="rId180" Type="http://schemas.openxmlformats.org/officeDocument/2006/relationships/customXml" Target="../ink/ink4680.xml"/><Relationship Id="rId236" Type="http://schemas.openxmlformats.org/officeDocument/2006/relationships/image" Target="../media/image98.png"/><Relationship Id="rId278" Type="http://schemas.openxmlformats.org/officeDocument/2006/relationships/image" Target="../media/image119.png"/><Relationship Id="rId401" Type="http://schemas.openxmlformats.org/officeDocument/2006/relationships/image" Target="../media/image166.png"/><Relationship Id="rId443" Type="http://schemas.openxmlformats.org/officeDocument/2006/relationships/image" Target="../media/image187.png"/><Relationship Id="rId650" Type="http://schemas.openxmlformats.org/officeDocument/2006/relationships/customXml" Target="../ink/ink4934.xml"/><Relationship Id="rId303" Type="http://schemas.openxmlformats.org/officeDocument/2006/relationships/customXml" Target="../ink/ink4747.xml"/><Relationship Id="rId485" Type="http://schemas.openxmlformats.org/officeDocument/2006/relationships/image" Target="../media/image208.png"/><Relationship Id="rId692" Type="http://schemas.openxmlformats.org/officeDocument/2006/relationships/customXml" Target="../ink/ink4955.xml"/><Relationship Id="rId706" Type="http://schemas.openxmlformats.org/officeDocument/2006/relationships/customXml" Target="../ink/ink4962.xml"/><Relationship Id="rId748" Type="http://schemas.openxmlformats.org/officeDocument/2006/relationships/customXml" Target="../ink/ink4983.xml"/><Relationship Id="rId42" Type="http://schemas.openxmlformats.org/officeDocument/2006/relationships/image" Target="../media/image20.png"/><Relationship Id="rId84" Type="http://schemas.openxmlformats.org/officeDocument/2006/relationships/customXml" Target="../ink/ink4619.xml"/><Relationship Id="rId138" Type="http://schemas.openxmlformats.org/officeDocument/2006/relationships/image" Target="../media/image53.png"/><Relationship Id="rId345" Type="http://schemas.openxmlformats.org/officeDocument/2006/relationships/image" Target="../media/image138.png"/><Relationship Id="rId387" Type="http://schemas.openxmlformats.org/officeDocument/2006/relationships/image" Target="../media/image159.png"/><Relationship Id="rId510" Type="http://schemas.openxmlformats.org/officeDocument/2006/relationships/customXml" Target="../ink/ink4863.xml"/><Relationship Id="rId552" Type="http://schemas.openxmlformats.org/officeDocument/2006/relationships/customXml" Target="../ink/ink4884.xml"/><Relationship Id="rId594" Type="http://schemas.openxmlformats.org/officeDocument/2006/relationships/customXml" Target="../ink/ink4906.xml"/><Relationship Id="rId608" Type="http://schemas.openxmlformats.org/officeDocument/2006/relationships/customXml" Target="../ink/ink4913.xml"/><Relationship Id="rId815" Type="http://schemas.openxmlformats.org/officeDocument/2006/relationships/image" Target="../media/image372.png"/><Relationship Id="rId191" Type="http://schemas.openxmlformats.org/officeDocument/2006/relationships/customXml" Target="../ink/ink4689.xml"/><Relationship Id="rId205" Type="http://schemas.openxmlformats.org/officeDocument/2006/relationships/customXml" Target="../ink/ink4696.xml"/><Relationship Id="rId247" Type="http://schemas.openxmlformats.org/officeDocument/2006/relationships/customXml" Target="../ink/ink4717.xml"/><Relationship Id="rId412" Type="http://schemas.openxmlformats.org/officeDocument/2006/relationships/customXml" Target="../ink/ink4814.xml"/><Relationship Id="rId107" Type="http://schemas.openxmlformats.org/officeDocument/2006/relationships/customXml" Target="../ink/ink4642.xml"/><Relationship Id="rId289" Type="http://schemas.openxmlformats.org/officeDocument/2006/relationships/customXml" Target="../ink/ink4738.xml"/><Relationship Id="rId454" Type="http://schemas.openxmlformats.org/officeDocument/2006/relationships/customXml" Target="../ink/ink4835.xml"/><Relationship Id="rId496" Type="http://schemas.openxmlformats.org/officeDocument/2006/relationships/customXml" Target="../ink/ink4856.xml"/><Relationship Id="rId661" Type="http://schemas.openxmlformats.org/officeDocument/2006/relationships/image" Target="../media/image2951.png"/><Relationship Id="rId717" Type="http://schemas.openxmlformats.org/officeDocument/2006/relationships/image" Target="../media/image323.png"/><Relationship Id="rId759" Type="http://schemas.openxmlformats.org/officeDocument/2006/relationships/image" Target="../media/image344.png"/><Relationship Id="rId11" Type="http://schemas.openxmlformats.org/officeDocument/2006/relationships/customXml" Target="../ink/ink4580.xml"/><Relationship Id="rId53" Type="http://schemas.openxmlformats.org/officeDocument/2006/relationships/customXml" Target="../ink/ink4601.xml"/><Relationship Id="rId149" Type="http://schemas.openxmlformats.org/officeDocument/2006/relationships/customXml" Target="../ink/ink4664.xml"/><Relationship Id="rId314" Type="http://schemas.openxmlformats.org/officeDocument/2006/relationships/customXml" Target="../ink/ink4758.xml"/><Relationship Id="rId356" Type="http://schemas.openxmlformats.org/officeDocument/2006/relationships/customXml" Target="../ink/ink4786.xml"/><Relationship Id="rId398" Type="http://schemas.openxmlformats.org/officeDocument/2006/relationships/customXml" Target="../ink/ink4807.xml"/><Relationship Id="rId521" Type="http://schemas.openxmlformats.org/officeDocument/2006/relationships/image" Target="../media/image226.png"/><Relationship Id="rId563" Type="http://schemas.openxmlformats.org/officeDocument/2006/relationships/customXml" Target="../ink/ink4890.xml"/><Relationship Id="rId619" Type="http://schemas.openxmlformats.org/officeDocument/2006/relationships/image" Target="../media/image274.png"/><Relationship Id="rId770" Type="http://schemas.openxmlformats.org/officeDocument/2006/relationships/customXml" Target="../ink/ink4994.xml"/><Relationship Id="rId95" Type="http://schemas.openxmlformats.org/officeDocument/2006/relationships/customXml" Target="../ink/ink4630.xml"/><Relationship Id="rId160" Type="http://schemas.openxmlformats.org/officeDocument/2006/relationships/image" Target="../media/image64.png"/><Relationship Id="rId216" Type="http://schemas.openxmlformats.org/officeDocument/2006/relationships/image" Target="../media/image88.png"/><Relationship Id="rId423" Type="http://schemas.openxmlformats.org/officeDocument/2006/relationships/image" Target="../media/image177.png"/><Relationship Id="rId826" Type="http://schemas.openxmlformats.org/officeDocument/2006/relationships/customXml" Target="../ink/ink5022.xml"/><Relationship Id="rId258" Type="http://schemas.openxmlformats.org/officeDocument/2006/relationships/image" Target="../media/image109.png"/><Relationship Id="rId465" Type="http://schemas.openxmlformats.org/officeDocument/2006/relationships/image" Target="../media/image198.png"/><Relationship Id="rId630" Type="http://schemas.openxmlformats.org/officeDocument/2006/relationships/customXml" Target="../ink/ink4924.xml"/><Relationship Id="rId672" Type="http://schemas.openxmlformats.org/officeDocument/2006/relationships/customXml" Target="../ink/ink4945.xml"/><Relationship Id="rId728" Type="http://schemas.openxmlformats.org/officeDocument/2006/relationships/customXml" Target="../ink/ink4973.xml"/><Relationship Id="rId22" Type="http://schemas.openxmlformats.org/officeDocument/2006/relationships/image" Target="../media/image10.png"/><Relationship Id="rId64" Type="http://schemas.openxmlformats.org/officeDocument/2006/relationships/image" Target="../media/image31.png"/><Relationship Id="rId118" Type="http://schemas.openxmlformats.org/officeDocument/2006/relationships/image" Target="../media/image43.png"/><Relationship Id="rId325" Type="http://schemas.openxmlformats.org/officeDocument/2006/relationships/image" Target="../media/image130.png"/><Relationship Id="rId367" Type="http://schemas.openxmlformats.org/officeDocument/2006/relationships/image" Target="../media/image149.png"/><Relationship Id="rId532" Type="http://schemas.openxmlformats.org/officeDocument/2006/relationships/customXml" Target="../ink/ink4874.xml"/><Relationship Id="rId574" Type="http://schemas.openxmlformats.org/officeDocument/2006/relationships/customXml" Target="../ink/ink4896.xml"/><Relationship Id="rId171" Type="http://schemas.openxmlformats.org/officeDocument/2006/relationships/customXml" Target="../ink/ink4675.xml"/><Relationship Id="rId227" Type="http://schemas.openxmlformats.org/officeDocument/2006/relationships/customXml" Target="../ink/ink4707.xml"/><Relationship Id="rId781" Type="http://schemas.openxmlformats.org/officeDocument/2006/relationships/image" Target="../media/image355.png"/><Relationship Id="rId269" Type="http://schemas.openxmlformats.org/officeDocument/2006/relationships/customXml" Target="../ink/ink4728.xml"/><Relationship Id="rId434" Type="http://schemas.openxmlformats.org/officeDocument/2006/relationships/customXml" Target="../ink/ink4825.xml"/><Relationship Id="rId476" Type="http://schemas.openxmlformats.org/officeDocument/2006/relationships/customXml" Target="../ink/ink4846.xml"/><Relationship Id="rId641" Type="http://schemas.openxmlformats.org/officeDocument/2006/relationships/image" Target="../media/image285.png"/><Relationship Id="rId683" Type="http://schemas.openxmlformats.org/officeDocument/2006/relationships/image" Target="../media/image306.png"/><Relationship Id="rId739" Type="http://schemas.openxmlformats.org/officeDocument/2006/relationships/image" Target="../media/image334.png"/><Relationship Id="rId33" Type="http://schemas.openxmlformats.org/officeDocument/2006/relationships/customXml" Target="../ink/ink4591.xml"/><Relationship Id="rId129" Type="http://schemas.openxmlformats.org/officeDocument/2006/relationships/customXml" Target="../ink/ink4654.xml"/><Relationship Id="rId280" Type="http://schemas.openxmlformats.org/officeDocument/2006/relationships/image" Target="../media/image120.png"/><Relationship Id="rId336" Type="http://schemas.openxmlformats.org/officeDocument/2006/relationships/customXml" Target="../ink/ink4776.xml"/><Relationship Id="rId501" Type="http://schemas.openxmlformats.org/officeDocument/2006/relationships/image" Target="../media/image216.png"/><Relationship Id="rId543" Type="http://schemas.openxmlformats.org/officeDocument/2006/relationships/image" Target="../media/image237.png"/><Relationship Id="rId75" Type="http://schemas.openxmlformats.org/officeDocument/2006/relationships/customXml" Target="../ink/ink4612.xml"/><Relationship Id="rId140" Type="http://schemas.openxmlformats.org/officeDocument/2006/relationships/image" Target="../media/image54.png"/><Relationship Id="rId182" Type="http://schemas.openxmlformats.org/officeDocument/2006/relationships/customXml" Target="../ink/ink4682.xml"/><Relationship Id="rId378" Type="http://schemas.openxmlformats.org/officeDocument/2006/relationships/customXml" Target="../ink/ink4797.xml"/><Relationship Id="rId403" Type="http://schemas.openxmlformats.org/officeDocument/2006/relationships/image" Target="../media/image167.png"/><Relationship Id="rId585" Type="http://schemas.openxmlformats.org/officeDocument/2006/relationships/image" Target="../media/image2571.png"/><Relationship Id="rId750" Type="http://schemas.openxmlformats.org/officeDocument/2006/relationships/customXml" Target="../ink/ink4984.xml"/><Relationship Id="rId792" Type="http://schemas.openxmlformats.org/officeDocument/2006/relationships/customXml" Target="../ink/ink5005.xml"/><Relationship Id="rId806" Type="http://schemas.openxmlformats.org/officeDocument/2006/relationships/customXml" Target="../ink/ink5012.xml"/><Relationship Id="rId6" Type="http://schemas.openxmlformats.org/officeDocument/2006/relationships/image" Target="../media/image2.png"/><Relationship Id="rId238" Type="http://schemas.openxmlformats.org/officeDocument/2006/relationships/image" Target="../media/image99.png"/><Relationship Id="rId445" Type="http://schemas.openxmlformats.org/officeDocument/2006/relationships/image" Target="../media/image188.png"/><Relationship Id="rId487" Type="http://schemas.openxmlformats.org/officeDocument/2006/relationships/image" Target="../media/image209.png"/><Relationship Id="rId610" Type="http://schemas.openxmlformats.org/officeDocument/2006/relationships/customXml" Target="../ink/ink4914.xml"/><Relationship Id="rId652" Type="http://schemas.openxmlformats.org/officeDocument/2006/relationships/customXml" Target="../ink/ink4935.xml"/><Relationship Id="rId694" Type="http://schemas.openxmlformats.org/officeDocument/2006/relationships/customXml" Target="../ink/ink4956.xml"/><Relationship Id="rId708" Type="http://schemas.openxmlformats.org/officeDocument/2006/relationships/customXml" Target="../ink/ink4963.xml"/><Relationship Id="rId291" Type="http://schemas.openxmlformats.org/officeDocument/2006/relationships/customXml" Target="../ink/ink4739.xml"/><Relationship Id="rId305" Type="http://schemas.openxmlformats.org/officeDocument/2006/relationships/customXml" Target="../ink/ink4749.xml"/><Relationship Id="rId347" Type="http://schemas.openxmlformats.org/officeDocument/2006/relationships/image" Target="../media/image139.png"/><Relationship Id="rId512" Type="http://schemas.openxmlformats.org/officeDocument/2006/relationships/customXml" Target="../ink/ink4864.xml"/><Relationship Id="rId44" Type="http://schemas.openxmlformats.org/officeDocument/2006/relationships/image" Target="../media/image21.png"/><Relationship Id="rId86" Type="http://schemas.openxmlformats.org/officeDocument/2006/relationships/customXml" Target="../ink/ink4621.xml"/><Relationship Id="rId151" Type="http://schemas.openxmlformats.org/officeDocument/2006/relationships/customXml" Target="../ink/ink4665.xml"/><Relationship Id="rId389" Type="http://schemas.openxmlformats.org/officeDocument/2006/relationships/image" Target="../media/image160.png"/><Relationship Id="rId554" Type="http://schemas.openxmlformats.org/officeDocument/2006/relationships/customXml" Target="../ink/ink4885.xml"/><Relationship Id="rId596" Type="http://schemas.openxmlformats.org/officeDocument/2006/relationships/customXml" Target="../ink/ink4907.xml"/><Relationship Id="rId761" Type="http://schemas.openxmlformats.org/officeDocument/2006/relationships/image" Target="../media/image3451.png"/><Relationship Id="rId817" Type="http://schemas.openxmlformats.org/officeDocument/2006/relationships/image" Target="../media/image373.png"/><Relationship Id="rId193" Type="http://schemas.openxmlformats.org/officeDocument/2006/relationships/customXml" Target="../ink/ink4690.xml"/><Relationship Id="rId207" Type="http://schemas.openxmlformats.org/officeDocument/2006/relationships/customXml" Target="../ink/ink4697.xml"/><Relationship Id="rId249" Type="http://schemas.openxmlformats.org/officeDocument/2006/relationships/customXml" Target="../ink/ink4718.xml"/><Relationship Id="rId414" Type="http://schemas.openxmlformats.org/officeDocument/2006/relationships/customXml" Target="../ink/ink4815.xml"/><Relationship Id="rId456" Type="http://schemas.openxmlformats.org/officeDocument/2006/relationships/customXml" Target="../ink/ink4836.xml"/><Relationship Id="rId498" Type="http://schemas.openxmlformats.org/officeDocument/2006/relationships/customXml" Target="../ink/ink4857.xml"/><Relationship Id="rId621" Type="http://schemas.openxmlformats.org/officeDocument/2006/relationships/image" Target="../media/image275.png"/><Relationship Id="rId663" Type="http://schemas.openxmlformats.org/officeDocument/2006/relationships/image" Target="../media/image2961.png"/><Relationship Id="rId13" Type="http://schemas.openxmlformats.org/officeDocument/2006/relationships/customXml" Target="../ink/ink4581.xml"/><Relationship Id="rId109" Type="http://schemas.openxmlformats.org/officeDocument/2006/relationships/customXml" Target="../ink/ink4644.xml"/><Relationship Id="rId260" Type="http://schemas.openxmlformats.org/officeDocument/2006/relationships/image" Target="../media/image110.png"/><Relationship Id="rId316" Type="http://schemas.openxmlformats.org/officeDocument/2006/relationships/customXml" Target="../ink/ink4760.xml"/><Relationship Id="rId523" Type="http://schemas.openxmlformats.org/officeDocument/2006/relationships/image" Target="../media/image227.png"/><Relationship Id="rId719" Type="http://schemas.openxmlformats.org/officeDocument/2006/relationships/image" Target="../media/image324.png"/><Relationship Id="rId55" Type="http://schemas.openxmlformats.org/officeDocument/2006/relationships/customXml" Target="../ink/ink4602.xml"/><Relationship Id="rId97" Type="http://schemas.openxmlformats.org/officeDocument/2006/relationships/customXml" Target="../ink/ink4632.xml"/><Relationship Id="rId120" Type="http://schemas.openxmlformats.org/officeDocument/2006/relationships/image" Target="../media/image44.png"/><Relationship Id="rId358" Type="http://schemas.openxmlformats.org/officeDocument/2006/relationships/customXml" Target="../ink/ink4787.xml"/><Relationship Id="rId565" Type="http://schemas.openxmlformats.org/officeDocument/2006/relationships/customXml" Target="../ink/ink4891.xml"/><Relationship Id="rId730" Type="http://schemas.openxmlformats.org/officeDocument/2006/relationships/customXml" Target="../ink/ink4974.xml"/><Relationship Id="rId772" Type="http://schemas.openxmlformats.org/officeDocument/2006/relationships/customXml" Target="../ink/ink4995.xml"/><Relationship Id="rId828" Type="http://schemas.openxmlformats.org/officeDocument/2006/relationships/customXml" Target="../ink/ink5023.xml"/><Relationship Id="rId162" Type="http://schemas.openxmlformats.org/officeDocument/2006/relationships/image" Target="../media/image65.png"/><Relationship Id="rId218" Type="http://schemas.openxmlformats.org/officeDocument/2006/relationships/image" Target="../media/image89.png"/><Relationship Id="rId425" Type="http://schemas.openxmlformats.org/officeDocument/2006/relationships/image" Target="../media/image178.png"/><Relationship Id="rId467" Type="http://schemas.openxmlformats.org/officeDocument/2006/relationships/image" Target="../media/image199.png"/><Relationship Id="rId632" Type="http://schemas.openxmlformats.org/officeDocument/2006/relationships/customXml" Target="../ink/ink4925.xml"/><Relationship Id="rId271" Type="http://schemas.openxmlformats.org/officeDocument/2006/relationships/customXml" Target="../ink/ink4729.xml"/><Relationship Id="rId674" Type="http://schemas.openxmlformats.org/officeDocument/2006/relationships/customXml" Target="../ink/ink4946.xml"/><Relationship Id="rId24" Type="http://schemas.openxmlformats.org/officeDocument/2006/relationships/image" Target="../media/image11.png"/><Relationship Id="rId66" Type="http://schemas.openxmlformats.org/officeDocument/2006/relationships/image" Target="../media/image32.png"/><Relationship Id="rId131" Type="http://schemas.openxmlformats.org/officeDocument/2006/relationships/customXml" Target="../ink/ink4655.xml"/><Relationship Id="rId327" Type="http://schemas.openxmlformats.org/officeDocument/2006/relationships/image" Target="../media/image131.png"/><Relationship Id="rId369" Type="http://schemas.openxmlformats.org/officeDocument/2006/relationships/image" Target="../media/image150.png"/><Relationship Id="rId534" Type="http://schemas.openxmlformats.org/officeDocument/2006/relationships/customXml" Target="../ink/ink4875.xml"/><Relationship Id="rId576" Type="http://schemas.openxmlformats.org/officeDocument/2006/relationships/customXml" Target="../ink/ink4897.xml"/><Relationship Id="rId741" Type="http://schemas.openxmlformats.org/officeDocument/2006/relationships/image" Target="../media/image335.png"/><Relationship Id="rId783" Type="http://schemas.openxmlformats.org/officeDocument/2006/relationships/image" Target="../media/image356.png"/><Relationship Id="rId173" Type="http://schemas.openxmlformats.org/officeDocument/2006/relationships/customXml" Target="../ink/ink4676.xml"/><Relationship Id="rId229" Type="http://schemas.openxmlformats.org/officeDocument/2006/relationships/customXml" Target="../ink/ink4708.xml"/><Relationship Id="rId380" Type="http://schemas.openxmlformats.org/officeDocument/2006/relationships/customXml" Target="../ink/ink4798.xml"/><Relationship Id="rId436" Type="http://schemas.openxmlformats.org/officeDocument/2006/relationships/customXml" Target="../ink/ink4826.xml"/><Relationship Id="rId601" Type="http://schemas.openxmlformats.org/officeDocument/2006/relationships/image" Target="../media/image265.png"/><Relationship Id="rId643" Type="http://schemas.openxmlformats.org/officeDocument/2006/relationships/image" Target="../media/image286.png"/><Relationship Id="rId240" Type="http://schemas.openxmlformats.org/officeDocument/2006/relationships/image" Target="../media/image100.png"/><Relationship Id="rId478" Type="http://schemas.openxmlformats.org/officeDocument/2006/relationships/customXml" Target="../ink/ink4847.xml"/><Relationship Id="rId685" Type="http://schemas.openxmlformats.org/officeDocument/2006/relationships/image" Target="../media/image307.png"/><Relationship Id="rId35" Type="http://schemas.openxmlformats.org/officeDocument/2006/relationships/customXml" Target="../ink/ink4592.xml"/><Relationship Id="rId77" Type="http://schemas.openxmlformats.org/officeDocument/2006/relationships/customXml" Target="../ink/ink4613.xml"/><Relationship Id="rId100" Type="http://schemas.openxmlformats.org/officeDocument/2006/relationships/customXml" Target="../ink/ink4635.xml"/><Relationship Id="rId282" Type="http://schemas.openxmlformats.org/officeDocument/2006/relationships/image" Target="../media/image121.png"/><Relationship Id="rId338" Type="http://schemas.openxmlformats.org/officeDocument/2006/relationships/customXml" Target="../ink/ink4777.xml"/><Relationship Id="rId503" Type="http://schemas.openxmlformats.org/officeDocument/2006/relationships/image" Target="../media/image217.png"/><Relationship Id="rId545" Type="http://schemas.openxmlformats.org/officeDocument/2006/relationships/image" Target="../media/image238.png"/><Relationship Id="rId587" Type="http://schemas.openxmlformats.org/officeDocument/2006/relationships/image" Target="../media/image2581.png"/><Relationship Id="rId710" Type="http://schemas.openxmlformats.org/officeDocument/2006/relationships/customXml" Target="../ink/ink4964.xml"/><Relationship Id="rId752" Type="http://schemas.openxmlformats.org/officeDocument/2006/relationships/customXml" Target="../ink/ink4985.xml"/><Relationship Id="rId808" Type="http://schemas.openxmlformats.org/officeDocument/2006/relationships/customXml" Target="../ink/ink5013.xml"/><Relationship Id="rId8" Type="http://schemas.openxmlformats.org/officeDocument/2006/relationships/image" Target="../media/image3.png"/><Relationship Id="rId142" Type="http://schemas.openxmlformats.org/officeDocument/2006/relationships/image" Target="../media/image55.png"/><Relationship Id="rId184" Type="http://schemas.openxmlformats.org/officeDocument/2006/relationships/customXml" Target="../ink/ink4684.xml"/><Relationship Id="rId391" Type="http://schemas.openxmlformats.org/officeDocument/2006/relationships/image" Target="../media/image161.png"/><Relationship Id="rId405" Type="http://schemas.openxmlformats.org/officeDocument/2006/relationships/image" Target="../media/image168.png"/><Relationship Id="rId447" Type="http://schemas.openxmlformats.org/officeDocument/2006/relationships/image" Target="../media/image189.png"/><Relationship Id="rId612" Type="http://schemas.openxmlformats.org/officeDocument/2006/relationships/customXml" Target="../ink/ink4915.xml"/><Relationship Id="rId794" Type="http://schemas.openxmlformats.org/officeDocument/2006/relationships/customXml" Target="../ink/ink5006.xml"/><Relationship Id="rId251" Type="http://schemas.openxmlformats.org/officeDocument/2006/relationships/customXml" Target="../ink/ink4719.xml"/><Relationship Id="rId489" Type="http://schemas.openxmlformats.org/officeDocument/2006/relationships/image" Target="../media/image210.png"/><Relationship Id="rId654" Type="http://schemas.openxmlformats.org/officeDocument/2006/relationships/customXml" Target="../ink/ink4936.xml"/><Relationship Id="rId696" Type="http://schemas.openxmlformats.org/officeDocument/2006/relationships/customXml" Target="../ink/ink4957.xml"/><Relationship Id="rId46" Type="http://schemas.openxmlformats.org/officeDocument/2006/relationships/image" Target="../media/image22.png"/><Relationship Id="rId293" Type="http://schemas.openxmlformats.org/officeDocument/2006/relationships/customXml" Target="../ink/ink4740.xml"/><Relationship Id="rId307" Type="http://schemas.openxmlformats.org/officeDocument/2006/relationships/customXml" Target="../ink/ink4751.xml"/><Relationship Id="rId349" Type="http://schemas.openxmlformats.org/officeDocument/2006/relationships/image" Target="../media/image140.png"/><Relationship Id="rId514" Type="http://schemas.openxmlformats.org/officeDocument/2006/relationships/customXml" Target="../ink/ink4865.xml"/><Relationship Id="rId556" Type="http://schemas.openxmlformats.org/officeDocument/2006/relationships/customXml" Target="../ink/ink4886.xml"/><Relationship Id="rId721" Type="http://schemas.openxmlformats.org/officeDocument/2006/relationships/image" Target="../media/image325.png"/><Relationship Id="rId763" Type="http://schemas.openxmlformats.org/officeDocument/2006/relationships/image" Target="../media/image346.png"/><Relationship Id="rId88" Type="http://schemas.openxmlformats.org/officeDocument/2006/relationships/customXml" Target="../ink/ink4623.xml"/><Relationship Id="rId111" Type="http://schemas.openxmlformats.org/officeDocument/2006/relationships/customXml" Target="../ink/ink4645.xml"/><Relationship Id="rId153" Type="http://schemas.openxmlformats.org/officeDocument/2006/relationships/customXml" Target="../ink/ink4666.xml"/><Relationship Id="rId195" Type="http://schemas.openxmlformats.org/officeDocument/2006/relationships/customXml" Target="../ink/ink4691.xml"/><Relationship Id="rId209" Type="http://schemas.openxmlformats.org/officeDocument/2006/relationships/customXml" Target="../ink/ink4698.xml"/><Relationship Id="rId360" Type="http://schemas.openxmlformats.org/officeDocument/2006/relationships/customXml" Target="../ink/ink4788.xml"/><Relationship Id="rId416" Type="http://schemas.openxmlformats.org/officeDocument/2006/relationships/customXml" Target="../ink/ink4816.xml"/><Relationship Id="rId598" Type="http://schemas.openxmlformats.org/officeDocument/2006/relationships/customXml" Target="../ink/ink4908.xml"/><Relationship Id="rId819" Type="http://schemas.openxmlformats.org/officeDocument/2006/relationships/image" Target="../media/image374.png"/><Relationship Id="rId220" Type="http://schemas.openxmlformats.org/officeDocument/2006/relationships/image" Target="../media/image90.png"/><Relationship Id="rId458" Type="http://schemas.openxmlformats.org/officeDocument/2006/relationships/customXml" Target="../ink/ink4837.xml"/><Relationship Id="rId623" Type="http://schemas.openxmlformats.org/officeDocument/2006/relationships/image" Target="../media/image276.png"/><Relationship Id="rId665" Type="http://schemas.openxmlformats.org/officeDocument/2006/relationships/image" Target="../media/image2971.png"/><Relationship Id="rId830" Type="http://schemas.openxmlformats.org/officeDocument/2006/relationships/customXml" Target="../ink/ink5024.xml"/><Relationship Id="rId15" Type="http://schemas.openxmlformats.org/officeDocument/2006/relationships/customXml" Target="../ink/ink4582.xml"/><Relationship Id="rId57" Type="http://schemas.openxmlformats.org/officeDocument/2006/relationships/customXml" Target="../ink/ink4603.xml"/><Relationship Id="rId262" Type="http://schemas.openxmlformats.org/officeDocument/2006/relationships/image" Target="../media/image111.png"/><Relationship Id="rId318" Type="http://schemas.openxmlformats.org/officeDocument/2006/relationships/customXml" Target="../ink/ink4762.xml"/><Relationship Id="rId525" Type="http://schemas.openxmlformats.org/officeDocument/2006/relationships/image" Target="../media/image228.png"/><Relationship Id="rId567" Type="http://schemas.openxmlformats.org/officeDocument/2006/relationships/customXml" Target="../ink/ink4892.xml"/><Relationship Id="rId732" Type="http://schemas.openxmlformats.org/officeDocument/2006/relationships/customXml" Target="../ink/ink4975.xml"/><Relationship Id="rId99" Type="http://schemas.openxmlformats.org/officeDocument/2006/relationships/customXml" Target="../ink/ink4634.xml"/><Relationship Id="rId122" Type="http://schemas.openxmlformats.org/officeDocument/2006/relationships/image" Target="../media/image45.png"/><Relationship Id="rId164" Type="http://schemas.openxmlformats.org/officeDocument/2006/relationships/image" Target="../media/image66.png"/><Relationship Id="rId371" Type="http://schemas.openxmlformats.org/officeDocument/2006/relationships/image" Target="../media/image151.png"/><Relationship Id="rId774" Type="http://schemas.openxmlformats.org/officeDocument/2006/relationships/customXml" Target="../ink/ink4996.xml"/><Relationship Id="rId427" Type="http://schemas.openxmlformats.org/officeDocument/2006/relationships/image" Target="../media/image179.png"/><Relationship Id="rId469" Type="http://schemas.openxmlformats.org/officeDocument/2006/relationships/image" Target="../media/image200.png"/><Relationship Id="rId634" Type="http://schemas.openxmlformats.org/officeDocument/2006/relationships/customXml" Target="../ink/ink4926.xml"/><Relationship Id="rId676" Type="http://schemas.openxmlformats.org/officeDocument/2006/relationships/customXml" Target="../ink/ink4947.xml"/><Relationship Id="rId26" Type="http://schemas.openxmlformats.org/officeDocument/2006/relationships/image" Target="../media/image12.png"/><Relationship Id="rId231" Type="http://schemas.openxmlformats.org/officeDocument/2006/relationships/customXml" Target="../ink/ink4709.xml"/><Relationship Id="rId273" Type="http://schemas.openxmlformats.org/officeDocument/2006/relationships/customXml" Target="../ink/ink4730.xml"/><Relationship Id="rId329" Type="http://schemas.openxmlformats.org/officeDocument/2006/relationships/image" Target="../media/image132.png"/><Relationship Id="rId480" Type="http://schemas.openxmlformats.org/officeDocument/2006/relationships/customXml" Target="../ink/ink4848.xml"/><Relationship Id="rId536" Type="http://schemas.openxmlformats.org/officeDocument/2006/relationships/customXml" Target="../ink/ink4876.xml"/><Relationship Id="rId701" Type="http://schemas.openxmlformats.org/officeDocument/2006/relationships/image" Target="../media/image315.png"/><Relationship Id="rId68" Type="http://schemas.openxmlformats.org/officeDocument/2006/relationships/image" Target="../media/image33.png"/><Relationship Id="rId133" Type="http://schemas.openxmlformats.org/officeDocument/2006/relationships/customXml" Target="../ink/ink4656.xml"/><Relationship Id="rId175" Type="http://schemas.openxmlformats.org/officeDocument/2006/relationships/customXml" Target="../ink/ink4677.xml"/><Relationship Id="rId340" Type="http://schemas.openxmlformats.org/officeDocument/2006/relationships/customXml" Target="../ink/ink4778.xml"/><Relationship Id="rId578" Type="http://schemas.openxmlformats.org/officeDocument/2006/relationships/customXml" Target="../ink/ink4898.xml"/><Relationship Id="rId743" Type="http://schemas.openxmlformats.org/officeDocument/2006/relationships/image" Target="../media/image336.png"/><Relationship Id="rId785" Type="http://schemas.openxmlformats.org/officeDocument/2006/relationships/image" Target="../media/image357.png"/><Relationship Id="rId200" Type="http://schemas.openxmlformats.org/officeDocument/2006/relationships/image" Target="../media/image80.png"/><Relationship Id="rId382" Type="http://schemas.openxmlformats.org/officeDocument/2006/relationships/customXml" Target="../ink/ink4799.xml"/><Relationship Id="rId438" Type="http://schemas.openxmlformats.org/officeDocument/2006/relationships/customXml" Target="../ink/ink4827.xml"/><Relationship Id="rId603" Type="http://schemas.openxmlformats.org/officeDocument/2006/relationships/image" Target="../media/image266.png"/><Relationship Id="rId645" Type="http://schemas.openxmlformats.org/officeDocument/2006/relationships/image" Target="../media/image2871.png"/><Relationship Id="rId687" Type="http://schemas.openxmlformats.org/officeDocument/2006/relationships/image" Target="../media/image308.png"/><Relationship Id="rId810" Type="http://schemas.openxmlformats.org/officeDocument/2006/relationships/customXml" Target="../ink/ink5014.xml"/><Relationship Id="rId242" Type="http://schemas.openxmlformats.org/officeDocument/2006/relationships/image" Target="../media/image101.png"/><Relationship Id="rId284" Type="http://schemas.openxmlformats.org/officeDocument/2006/relationships/image" Target="../media/image122.png"/><Relationship Id="rId491" Type="http://schemas.openxmlformats.org/officeDocument/2006/relationships/image" Target="../media/image211.png"/><Relationship Id="rId505" Type="http://schemas.openxmlformats.org/officeDocument/2006/relationships/image" Target="../media/image218.png"/><Relationship Id="rId712" Type="http://schemas.openxmlformats.org/officeDocument/2006/relationships/customXml" Target="../ink/ink4965.xml"/><Relationship Id="rId37" Type="http://schemas.openxmlformats.org/officeDocument/2006/relationships/customXml" Target="../ink/ink4593.xml"/><Relationship Id="rId79" Type="http://schemas.openxmlformats.org/officeDocument/2006/relationships/customXml" Target="../ink/ink4614.xml"/><Relationship Id="rId102" Type="http://schemas.openxmlformats.org/officeDocument/2006/relationships/customXml" Target="../ink/ink4637.xml"/><Relationship Id="rId144" Type="http://schemas.openxmlformats.org/officeDocument/2006/relationships/image" Target="../media/image56.png"/><Relationship Id="rId547" Type="http://schemas.openxmlformats.org/officeDocument/2006/relationships/image" Target="../media/image239.png"/><Relationship Id="rId589" Type="http://schemas.openxmlformats.org/officeDocument/2006/relationships/image" Target="../media/image259.png"/><Relationship Id="rId754" Type="http://schemas.openxmlformats.org/officeDocument/2006/relationships/customXml" Target="../ink/ink4986.xml"/><Relationship Id="rId796" Type="http://schemas.openxmlformats.org/officeDocument/2006/relationships/customXml" Target="../ink/ink5007.xml"/><Relationship Id="rId90" Type="http://schemas.openxmlformats.org/officeDocument/2006/relationships/customXml" Target="../ink/ink4625.xml"/><Relationship Id="rId186" Type="http://schemas.openxmlformats.org/officeDocument/2006/relationships/customXml" Target="../ink/ink4686.xml"/><Relationship Id="rId351" Type="http://schemas.openxmlformats.org/officeDocument/2006/relationships/image" Target="../media/image141.png"/><Relationship Id="rId393" Type="http://schemas.openxmlformats.org/officeDocument/2006/relationships/image" Target="../media/image162.png"/><Relationship Id="rId407" Type="http://schemas.openxmlformats.org/officeDocument/2006/relationships/image" Target="../media/image169.png"/><Relationship Id="rId449" Type="http://schemas.openxmlformats.org/officeDocument/2006/relationships/image" Target="../media/image190.png"/><Relationship Id="rId614" Type="http://schemas.openxmlformats.org/officeDocument/2006/relationships/customXml" Target="../ink/ink4916.xml"/><Relationship Id="rId656" Type="http://schemas.openxmlformats.org/officeDocument/2006/relationships/customXml" Target="../ink/ink4937.xml"/><Relationship Id="rId821" Type="http://schemas.openxmlformats.org/officeDocument/2006/relationships/image" Target="../media/image375.png"/><Relationship Id="rId211" Type="http://schemas.openxmlformats.org/officeDocument/2006/relationships/customXml" Target="../ink/ink4699.xml"/><Relationship Id="rId253" Type="http://schemas.openxmlformats.org/officeDocument/2006/relationships/customXml" Target="../ink/ink4720.xml"/><Relationship Id="rId295" Type="http://schemas.openxmlformats.org/officeDocument/2006/relationships/customXml" Target="../ink/ink4741.xml"/><Relationship Id="rId309" Type="http://schemas.openxmlformats.org/officeDocument/2006/relationships/customXml" Target="../ink/ink4753.xml"/><Relationship Id="rId460" Type="http://schemas.openxmlformats.org/officeDocument/2006/relationships/customXml" Target="../ink/ink4838.xml"/><Relationship Id="rId516" Type="http://schemas.openxmlformats.org/officeDocument/2006/relationships/customXml" Target="../ink/ink4866.xml"/><Relationship Id="rId698" Type="http://schemas.openxmlformats.org/officeDocument/2006/relationships/customXml" Target="../ink/ink4958.xml"/><Relationship Id="rId48" Type="http://schemas.openxmlformats.org/officeDocument/2006/relationships/image" Target="../media/image23.png"/><Relationship Id="rId113" Type="http://schemas.openxmlformats.org/officeDocument/2006/relationships/customXml" Target="../ink/ink4646.xml"/><Relationship Id="rId320" Type="http://schemas.openxmlformats.org/officeDocument/2006/relationships/customXml" Target="../ink/ink4764.xml"/><Relationship Id="rId558" Type="http://schemas.openxmlformats.org/officeDocument/2006/relationships/customXml" Target="../ink/ink4887.xml"/><Relationship Id="rId723" Type="http://schemas.openxmlformats.org/officeDocument/2006/relationships/image" Target="../media/image326.png"/><Relationship Id="rId765" Type="http://schemas.openxmlformats.org/officeDocument/2006/relationships/image" Target="../media/image347.png"/><Relationship Id="rId155" Type="http://schemas.openxmlformats.org/officeDocument/2006/relationships/customXml" Target="../ink/ink4667.xml"/><Relationship Id="rId197" Type="http://schemas.openxmlformats.org/officeDocument/2006/relationships/customXml" Target="../ink/ink4692.xml"/><Relationship Id="rId362" Type="http://schemas.openxmlformats.org/officeDocument/2006/relationships/customXml" Target="../ink/ink4789.xml"/><Relationship Id="rId418" Type="http://schemas.openxmlformats.org/officeDocument/2006/relationships/customXml" Target="../ink/ink4817.xml"/><Relationship Id="rId625" Type="http://schemas.openxmlformats.org/officeDocument/2006/relationships/image" Target="../media/image2771.png"/><Relationship Id="rId832" Type="http://schemas.openxmlformats.org/officeDocument/2006/relationships/customXml" Target="../ink/ink5025.xml"/><Relationship Id="rId222" Type="http://schemas.openxmlformats.org/officeDocument/2006/relationships/image" Target="../media/image91.png"/><Relationship Id="rId264" Type="http://schemas.openxmlformats.org/officeDocument/2006/relationships/image" Target="../media/image112.png"/><Relationship Id="rId471" Type="http://schemas.openxmlformats.org/officeDocument/2006/relationships/image" Target="../media/image201.png"/><Relationship Id="rId667" Type="http://schemas.openxmlformats.org/officeDocument/2006/relationships/image" Target="../media/image298.png"/><Relationship Id="rId17" Type="http://schemas.openxmlformats.org/officeDocument/2006/relationships/customXml" Target="../ink/ink4583.xml"/><Relationship Id="rId59" Type="http://schemas.openxmlformats.org/officeDocument/2006/relationships/customXml" Target="../ink/ink4604.xml"/><Relationship Id="rId124" Type="http://schemas.openxmlformats.org/officeDocument/2006/relationships/image" Target="../media/image46.png"/><Relationship Id="rId527" Type="http://schemas.openxmlformats.org/officeDocument/2006/relationships/image" Target="../media/image229.png"/><Relationship Id="rId569" Type="http://schemas.openxmlformats.org/officeDocument/2006/relationships/customXml" Target="../ink/ink4893.xml"/><Relationship Id="rId734" Type="http://schemas.openxmlformats.org/officeDocument/2006/relationships/customXml" Target="../ink/ink4976.xml"/><Relationship Id="rId776" Type="http://schemas.openxmlformats.org/officeDocument/2006/relationships/customXml" Target="../ink/ink4997.xml"/><Relationship Id="rId70" Type="http://schemas.openxmlformats.org/officeDocument/2006/relationships/image" Target="../media/image34.png"/><Relationship Id="rId166" Type="http://schemas.openxmlformats.org/officeDocument/2006/relationships/image" Target="../media/image67.png"/><Relationship Id="rId331" Type="http://schemas.openxmlformats.org/officeDocument/2006/relationships/image" Target="../media/image133.png"/><Relationship Id="rId373" Type="http://schemas.openxmlformats.org/officeDocument/2006/relationships/image" Target="../media/image152.png"/><Relationship Id="rId429" Type="http://schemas.openxmlformats.org/officeDocument/2006/relationships/image" Target="../media/image180.png"/><Relationship Id="rId580" Type="http://schemas.openxmlformats.org/officeDocument/2006/relationships/customXml" Target="../ink/ink4899.xml"/><Relationship Id="rId636" Type="http://schemas.openxmlformats.org/officeDocument/2006/relationships/customXml" Target="../ink/ink4927.xml"/><Relationship Id="rId801" Type="http://schemas.openxmlformats.org/officeDocument/2006/relationships/image" Target="../media/image365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4710.xml"/><Relationship Id="rId440" Type="http://schemas.openxmlformats.org/officeDocument/2006/relationships/customXml" Target="../ink/ink4828.xml"/><Relationship Id="rId678" Type="http://schemas.openxmlformats.org/officeDocument/2006/relationships/customXml" Target="../ink/ink4948.xml"/><Relationship Id="rId28" Type="http://schemas.openxmlformats.org/officeDocument/2006/relationships/image" Target="../media/image13.png"/><Relationship Id="rId275" Type="http://schemas.openxmlformats.org/officeDocument/2006/relationships/customXml" Target="../ink/ink4731.xml"/><Relationship Id="rId300" Type="http://schemas.openxmlformats.org/officeDocument/2006/relationships/customXml" Target="../ink/ink4744.xml"/><Relationship Id="rId482" Type="http://schemas.openxmlformats.org/officeDocument/2006/relationships/customXml" Target="../ink/ink4849.xml"/><Relationship Id="rId538" Type="http://schemas.openxmlformats.org/officeDocument/2006/relationships/customXml" Target="../ink/ink4877.xml"/><Relationship Id="rId703" Type="http://schemas.openxmlformats.org/officeDocument/2006/relationships/image" Target="../media/image316.png"/><Relationship Id="rId745" Type="http://schemas.openxmlformats.org/officeDocument/2006/relationships/image" Target="../media/image337.png"/><Relationship Id="rId81" Type="http://schemas.openxmlformats.org/officeDocument/2006/relationships/customXml" Target="../ink/ink4616.xml"/><Relationship Id="rId135" Type="http://schemas.openxmlformats.org/officeDocument/2006/relationships/customXml" Target="../ink/ink4657.xml"/><Relationship Id="rId177" Type="http://schemas.openxmlformats.org/officeDocument/2006/relationships/customXml" Target="../ink/ink4678.xml"/><Relationship Id="rId342" Type="http://schemas.openxmlformats.org/officeDocument/2006/relationships/customXml" Target="../ink/ink4779.xml"/><Relationship Id="rId384" Type="http://schemas.openxmlformats.org/officeDocument/2006/relationships/customXml" Target="../ink/ink4800.xml"/><Relationship Id="rId591" Type="http://schemas.openxmlformats.org/officeDocument/2006/relationships/image" Target="../media/image260.png"/><Relationship Id="rId605" Type="http://schemas.openxmlformats.org/officeDocument/2006/relationships/image" Target="../media/image267.png"/><Relationship Id="rId787" Type="http://schemas.openxmlformats.org/officeDocument/2006/relationships/image" Target="../media/image358.png"/><Relationship Id="rId812" Type="http://schemas.openxmlformats.org/officeDocument/2006/relationships/customXml" Target="../ink/ink5015.xml"/><Relationship Id="rId202" Type="http://schemas.openxmlformats.org/officeDocument/2006/relationships/image" Target="../media/image81.png"/><Relationship Id="rId244" Type="http://schemas.openxmlformats.org/officeDocument/2006/relationships/image" Target="../media/image102.png"/><Relationship Id="rId647" Type="http://schemas.openxmlformats.org/officeDocument/2006/relationships/image" Target="../media/image288.png"/><Relationship Id="rId689" Type="http://schemas.openxmlformats.org/officeDocument/2006/relationships/image" Target="../media/image309.png"/><Relationship Id="rId39" Type="http://schemas.openxmlformats.org/officeDocument/2006/relationships/customXml" Target="../ink/ink4594.xml"/><Relationship Id="rId286" Type="http://schemas.openxmlformats.org/officeDocument/2006/relationships/image" Target="../media/image123.png"/><Relationship Id="rId451" Type="http://schemas.openxmlformats.org/officeDocument/2006/relationships/image" Target="../media/image191.png"/><Relationship Id="rId493" Type="http://schemas.openxmlformats.org/officeDocument/2006/relationships/image" Target="../media/image212.png"/><Relationship Id="rId507" Type="http://schemas.openxmlformats.org/officeDocument/2006/relationships/image" Target="../media/image219.png"/><Relationship Id="rId549" Type="http://schemas.openxmlformats.org/officeDocument/2006/relationships/image" Target="../media/image240.png"/><Relationship Id="rId714" Type="http://schemas.openxmlformats.org/officeDocument/2006/relationships/customXml" Target="../ink/ink4966.xml"/><Relationship Id="rId756" Type="http://schemas.openxmlformats.org/officeDocument/2006/relationships/customXml" Target="../ink/ink4987.xml"/><Relationship Id="rId50" Type="http://schemas.openxmlformats.org/officeDocument/2006/relationships/image" Target="../media/image24.png"/><Relationship Id="rId104" Type="http://schemas.openxmlformats.org/officeDocument/2006/relationships/customXml" Target="../ink/ink4639.xml"/><Relationship Id="rId146" Type="http://schemas.openxmlformats.org/officeDocument/2006/relationships/image" Target="../media/image57.png"/><Relationship Id="rId188" Type="http://schemas.openxmlformats.org/officeDocument/2006/relationships/image" Target="../media/image74.png"/><Relationship Id="rId311" Type="http://schemas.openxmlformats.org/officeDocument/2006/relationships/customXml" Target="../ink/ink4755.xml"/><Relationship Id="rId353" Type="http://schemas.openxmlformats.org/officeDocument/2006/relationships/image" Target="../media/image142.png"/><Relationship Id="rId395" Type="http://schemas.openxmlformats.org/officeDocument/2006/relationships/image" Target="../media/image163.png"/><Relationship Id="rId409" Type="http://schemas.openxmlformats.org/officeDocument/2006/relationships/image" Target="../media/image170.png"/><Relationship Id="rId560" Type="http://schemas.openxmlformats.org/officeDocument/2006/relationships/image" Target="../media/image245.png"/><Relationship Id="rId798" Type="http://schemas.openxmlformats.org/officeDocument/2006/relationships/customXml" Target="../ink/ink5008.xml"/><Relationship Id="rId92" Type="http://schemas.openxmlformats.org/officeDocument/2006/relationships/customXml" Target="../ink/ink4627.xml"/><Relationship Id="rId213" Type="http://schemas.openxmlformats.org/officeDocument/2006/relationships/customXml" Target="../ink/ink4700.xml"/><Relationship Id="rId420" Type="http://schemas.openxmlformats.org/officeDocument/2006/relationships/customXml" Target="../ink/ink4818.xml"/><Relationship Id="rId616" Type="http://schemas.openxmlformats.org/officeDocument/2006/relationships/customXml" Target="../ink/ink4917.xml"/><Relationship Id="rId658" Type="http://schemas.openxmlformats.org/officeDocument/2006/relationships/customXml" Target="../ink/ink4938.xml"/><Relationship Id="rId823" Type="http://schemas.openxmlformats.org/officeDocument/2006/relationships/image" Target="../media/image376.png"/><Relationship Id="rId255" Type="http://schemas.openxmlformats.org/officeDocument/2006/relationships/customXml" Target="../ink/ink4721.xml"/><Relationship Id="rId297" Type="http://schemas.openxmlformats.org/officeDocument/2006/relationships/customXml" Target="../ink/ink4742.xml"/><Relationship Id="rId462" Type="http://schemas.openxmlformats.org/officeDocument/2006/relationships/customXml" Target="../ink/ink4839.xml"/><Relationship Id="rId518" Type="http://schemas.openxmlformats.org/officeDocument/2006/relationships/customXml" Target="../ink/ink4867.xml"/><Relationship Id="rId725" Type="http://schemas.openxmlformats.org/officeDocument/2006/relationships/image" Target="../media/image327.png"/><Relationship Id="rId115" Type="http://schemas.openxmlformats.org/officeDocument/2006/relationships/customXml" Target="../ink/ink4647.xml"/><Relationship Id="rId157" Type="http://schemas.openxmlformats.org/officeDocument/2006/relationships/customXml" Target="../ink/ink4668.xml"/><Relationship Id="rId322" Type="http://schemas.openxmlformats.org/officeDocument/2006/relationships/customXml" Target="../ink/ink4766.xml"/><Relationship Id="rId364" Type="http://schemas.openxmlformats.org/officeDocument/2006/relationships/customXml" Target="../ink/ink4790.xml"/><Relationship Id="rId767" Type="http://schemas.openxmlformats.org/officeDocument/2006/relationships/image" Target="../media/image3481.png"/><Relationship Id="rId61" Type="http://schemas.openxmlformats.org/officeDocument/2006/relationships/customXml" Target="../ink/ink4605.xml"/><Relationship Id="rId199" Type="http://schemas.openxmlformats.org/officeDocument/2006/relationships/customXml" Target="../ink/ink4693.xml"/><Relationship Id="rId571" Type="http://schemas.openxmlformats.org/officeDocument/2006/relationships/image" Target="../media/image250.png"/><Relationship Id="rId627" Type="http://schemas.openxmlformats.org/officeDocument/2006/relationships/image" Target="../media/image278.png"/><Relationship Id="rId669" Type="http://schemas.openxmlformats.org/officeDocument/2006/relationships/image" Target="../media/image299.png"/><Relationship Id="rId834" Type="http://schemas.openxmlformats.org/officeDocument/2006/relationships/customXml" Target="../ink/ink5026.xml"/><Relationship Id="rId19" Type="http://schemas.openxmlformats.org/officeDocument/2006/relationships/customXml" Target="../ink/ink4584.xml"/><Relationship Id="rId224" Type="http://schemas.openxmlformats.org/officeDocument/2006/relationships/image" Target="../media/image92.png"/><Relationship Id="rId266" Type="http://schemas.openxmlformats.org/officeDocument/2006/relationships/image" Target="../media/image113.png"/><Relationship Id="rId431" Type="http://schemas.openxmlformats.org/officeDocument/2006/relationships/image" Target="../media/image181.png"/><Relationship Id="rId473" Type="http://schemas.openxmlformats.org/officeDocument/2006/relationships/image" Target="../media/image202.png"/><Relationship Id="rId529" Type="http://schemas.openxmlformats.org/officeDocument/2006/relationships/image" Target="../media/image230.png"/><Relationship Id="rId680" Type="http://schemas.openxmlformats.org/officeDocument/2006/relationships/customXml" Target="../ink/ink4949.xml"/><Relationship Id="rId736" Type="http://schemas.openxmlformats.org/officeDocument/2006/relationships/customXml" Target="../ink/ink4977.xml"/><Relationship Id="rId30" Type="http://schemas.openxmlformats.org/officeDocument/2006/relationships/image" Target="../media/image14.png"/><Relationship Id="rId126" Type="http://schemas.openxmlformats.org/officeDocument/2006/relationships/image" Target="../media/image47.png"/><Relationship Id="rId168" Type="http://schemas.openxmlformats.org/officeDocument/2006/relationships/image" Target="../media/image68.png"/><Relationship Id="rId333" Type="http://schemas.openxmlformats.org/officeDocument/2006/relationships/customXml" Target="../ink/ink4773.xml"/><Relationship Id="rId540" Type="http://schemas.openxmlformats.org/officeDocument/2006/relationships/customXml" Target="../ink/ink4878.xml"/><Relationship Id="rId778" Type="http://schemas.openxmlformats.org/officeDocument/2006/relationships/customXml" Target="../ink/ink4998.xml"/><Relationship Id="rId72" Type="http://schemas.openxmlformats.org/officeDocument/2006/relationships/image" Target="../media/image35.png"/><Relationship Id="rId375" Type="http://schemas.openxmlformats.org/officeDocument/2006/relationships/image" Target="../media/image153.png"/><Relationship Id="rId582" Type="http://schemas.openxmlformats.org/officeDocument/2006/relationships/customXml" Target="../ink/ink4900.xml"/><Relationship Id="rId638" Type="http://schemas.openxmlformats.org/officeDocument/2006/relationships/customXml" Target="../ink/ink4928.xml"/><Relationship Id="rId803" Type="http://schemas.openxmlformats.org/officeDocument/2006/relationships/image" Target="../media/image366.png"/><Relationship Id="rId3" Type="http://schemas.openxmlformats.org/officeDocument/2006/relationships/customXml" Target="../ink/ink4576.xml"/><Relationship Id="rId235" Type="http://schemas.openxmlformats.org/officeDocument/2006/relationships/customXml" Target="../ink/ink4711.xml"/><Relationship Id="rId277" Type="http://schemas.openxmlformats.org/officeDocument/2006/relationships/customXml" Target="../ink/ink4732.xml"/><Relationship Id="rId400" Type="http://schemas.openxmlformats.org/officeDocument/2006/relationships/customXml" Target="../ink/ink4808.xml"/><Relationship Id="rId442" Type="http://schemas.openxmlformats.org/officeDocument/2006/relationships/customXml" Target="../ink/ink4829.xml"/><Relationship Id="rId484" Type="http://schemas.openxmlformats.org/officeDocument/2006/relationships/customXml" Target="../ink/ink4850.xml"/><Relationship Id="rId705" Type="http://schemas.openxmlformats.org/officeDocument/2006/relationships/image" Target="../media/image317.png"/><Relationship Id="rId137" Type="http://schemas.openxmlformats.org/officeDocument/2006/relationships/customXml" Target="../ink/ink4658.xml"/><Relationship Id="rId302" Type="http://schemas.openxmlformats.org/officeDocument/2006/relationships/customXml" Target="../ink/ink4746.xml"/><Relationship Id="rId344" Type="http://schemas.openxmlformats.org/officeDocument/2006/relationships/customXml" Target="../ink/ink4780.xml"/><Relationship Id="rId691" Type="http://schemas.openxmlformats.org/officeDocument/2006/relationships/image" Target="../media/image310.png"/><Relationship Id="rId747" Type="http://schemas.openxmlformats.org/officeDocument/2006/relationships/image" Target="../media/image338.png"/><Relationship Id="rId789" Type="http://schemas.openxmlformats.org/officeDocument/2006/relationships/image" Target="../media/image359.png"/><Relationship Id="rId41" Type="http://schemas.openxmlformats.org/officeDocument/2006/relationships/customXml" Target="../ink/ink4595.xml"/><Relationship Id="rId83" Type="http://schemas.openxmlformats.org/officeDocument/2006/relationships/customXml" Target="../ink/ink4618.xml"/><Relationship Id="rId179" Type="http://schemas.openxmlformats.org/officeDocument/2006/relationships/customXml" Target="../ink/ink4679.xml"/><Relationship Id="rId386" Type="http://schemas.openxmlformats.org/officeDocument/2006/relationships/customXml" Target="../ink/ink4801.xml"/><Relationship Id="rId551" Type="http://schemas.openxmlformats.org/officeDocument/2006/relationships/image" Target="../media/image241.png"/><Relationship Id="rId593" Type="http://schemas.openxmlformats.org/officeDocument/2006/relationships/image" Target="../media/image261.png"/><Relationship Id="rId607" Type="http://schemas.openxmlformats.org/officeDocument/2006/relationships/image" Target="../media/image268.png"/><Relationship Id="rId649" Type="http://schemas.openxmlformats.org/officeDocument/2006/relationships/image" Target="../media/image289.png"/><Relationship Id="rId814" Type="http://schemas.openxmlformats.org/officeDocument/2006/relationships/customXml" Target="../ink/ink5016.xml"/><Relationship Id="rId190" Type="http://schemas.openxmlformats.org/officeDocument/2006/relationships/image" Target="../media/image75.png"/><Relationship Id="rId204" Type="http://schemas.openxmlformats.org/officeDocument/2006/relationships/image" Target="../media/image82.png"/><Relationship Id="rId246" Type="http://schemas.openxmlformats.org/officeDocument/2006/relationships/image" Target="../media/image103.png"/><Relationship Id="rId288" Type="http://schemas.openxmlformats.org/officeDocument/2006/relationships/image" Target="../media/image124.png"/><Relationship Id="rId411" Type="http://schemas.openxmlformats.org/officeDocument/2006/relationships/image" Target="../media/image171.png"/><Relationship Id="rId453" Type="http://schemas.openxmlformats.org/officeDocument/2006/relationships/image" Target="../media/image192.png"/><Relationship Id="rId509" Type="http://schemas.openxmlformats.org/officeDocument/2006/relationships/image" Target="../media/image220.png"/><Relationship Id="rId660" Type="http://schemas.openxmlformats.org/officeDocument/2006/relationships/customXml" Target="../ink/ink4939.xml"/><Relationship Id="rId106" Type="http://schemas.openxmlformats.org/officeDocument/2006/relationships/customXml" Target="../ink/ink4641.xml"/><Relationship Id="rId313" Type="http://schemas.openxmlformats.org/officeDocument/2006/relationships/customXml" Target="../ink/ink4757.xml"/><Relationship Id="rId495" Type="http://schemas.openxmlformats.org/officeDocument/2006/relationships/image" Target="../media/image213.png"/><Relationship Id="rId716" Type="http://schemas.openxmlformats.org/officeDocument/2006/relationships/customXml" Target="../ink/ink4967.xml"/><Relationship Id="rId758" Type="http://schemas.openxmlformats.org/officeDocument/2006/relationships/customXml" Target="../ink/ink4988.xml"/><Relationship Id="rId10" Type="http://schemas.openxmlformats.org/officeDocument/2006/relationships/image" Target="../media/image4.png"/><Relationship Id="rId52" Type="http://schemas.openxmlformats.org/officeDocument/2006/relationships/image" Target="../media/image25.png"/><Relationship Id="rId94" Type="http://schemas.openxmlformats.org/officeDocument/2006/relationships/customXml" Target="../ink/ink4629.xml"/><Relationship Id="rId148" Type="http://schemas.openxmlformats.org/officeDocument/2006/relationships/image" Target="../media/image58.png"/><Relationship Id="rId355" Type="http://schemas.openxmlformats.org/officeDocument/2006/relationships/image" Target="../media/image143.png"/><Relationship Id="rId397" Type="http://schemas.openxmlformats.org/officeDocument/2006/relationships/image" Target="../media/image164.png"/><Relationship Id="rId520" Type="http://schemas.openxmlformats.org/officeDocument/2006/relationships/customXml" Target="../ink/ink4868.xml"/><Relationship Id="rId562" Type="http://schemas.openxmlformats.org/officeDocument/2006/relationships/image" Target="../media/image246.png"/><Relationship Id="rId618" Type="http://schemas.openxmlformats.org/officeDocument/2006/relationships/customXml" Target="../ink/ink4918.xml"/><Relationship Id="rId825" Type="http://schemas.openxmlformats.org/officeDocument/2006/relationships/image" Target="../media/image377.png"/><Relationship Id="rId215" Type="http://schemas.openxmlformats.org/officeDocument/2006/relationships/customXml" Target="../ink/ink4701.xml"/><Relationship Id="rId257" Type="http://schemas.openxmlformats.org/officeDocument/2006/relationships/customXml" Target="../ink/ink4722.xml"/><Relationship Id="rId422" Type="http://schemas.openxmlformats.org/officeDocument/2006/relationships/customXml" Target="../ink/ink4819.xml"/><Relationship Id="rId464" Type="http://schemas.openxmlformats.org/officeDocument/2006/relationships/customXml" Target="../ink/ink4840.xml"/><Relationship Id="rId299" Type="http://schemas.openxmlformats.org/officeDocument/2006/relationships/customXml" Target="../ink/ink4743.xml"/><Relationship Id="rId727" Type="http://schemas.openxmlformats.org/officeDocument/2006/relationships/image" Target="../media/image328.png"/><Relationship Id="rId63" Type="http://schemas.openxmlformats.org/officeDocument/2006/relationships/customXml" Target="../ink/ink4606.xml"/><Relationship Id="rId159" Type="http://schemas.openxmlformats.org/officeDocument/2006/relationships/customXml" Target="../ink/ink4669.xml"/><Relationship Id="rId366" Type="http://schemas.openxmlformats.org/officeDocument/2006/relationships/customXml" Target="../ink/ink4791.xml"/><Relationship Id="rId573" Type="http://schemas.openxmlformats.org/officeDocument/2006/relationships/image" Target="../media/image2512.png"/><Relationship Id="rId780" Type="http://schemas.openxmlformats.org/officeDocument/2006/relationships/customXml" Target="../ink/ink4999.xml"/><Relationship Id="rId226" Type="http://schemas.openxmlformats.org/officeDocument/2006/relationships/image" Target="../media/image93.png"/><Relationship Id="rId433" Type="http://schemas.openxmlformats.org/officeDocument/2006/relationships/image" Target="../media/image182.png"/><Relationship Id="rId640" Type="http://schemas.openxmlformats.org/officeDocument/2006/relationships/customXml" Target="../ink/ink4929.xml"/><Relationship Id="rId738" Type="http://schemas.openxmlformats.org/officeDocument/2006/relationships/customXml" Target="../ink/ink4978.xml"/><Relationship Id="rId74" Type="http://schemas.openxmlformats.org/officeDocument/2006/relationships/image" Target="../media/image36.png"/><Relationship Id="rId377" Type="http://schemas.openxmlformats.org/officeDocument/2006/relationships/image" Target="../media/image154.png"/><Relationship Id="rId500" Type="http://schemas.openxmlformats.org/officeDocument/2006/relationships/customXml" Target="../ink/ink4858.xml"/><Relationship Id="rId584" Type="http://schemas.openxmlformats.org/officeDocument/2006/relationships/customXml" Target="../ink/ink4901.xml"/><Relationship Id="rId805" Type="http://schemas.openxmlformats.org/officeDocument/2006/relationships/image" Target="../media/image367.png"/><Relationship Id="rId5" Type="http://schemas.openxmlformats.org/officeDocument/2006/relationships/customXml" Target="../ink/ink4577.xml"/><Relationship Id="rId237" Type="http://schemas.openxmlformats.org/officeDocument/2006/relationships/customXml" Target="../ink/ink4712.xml"/><Relationship Id="rId791" Type="http://schemas.openxmlformats.org/officeDocument/2006/relationships/image" Target="../media/image360.png"/><Relationship Id="rId444" Type="http://schemas.openxmlformats.org/officeDocument/2006/relationships/customXml" Target="../ink/ink4830.xml"/><Relationship Id="rId651" Type="http://schemas.openxmlformats.org/officeDocument/2006/relationships/image" Target="../media/image290.png"/><Relationship Id="rId749" Type="http://schemas.openxmlformats.org/officeDocument/2006/relationships/image" Target="../media/image3391.png"/><Relationship Id="rId290" Type="http://schemas.openxmlformats.org/officeDocument/2006/relationships/image" Target="../media/image125.png"/><Relationship Id="rId304" Type="http://schemas.openxmlformats.org/officeDocument/2006/relationships/customXml" Target="../ink/ink4748.xml"/><Relationship Id="rId388" Type="http://schemas.openxmlformats.org/officeDocument/2006/relationships/customXml" Target="../ink/ink4802.xml"/><Relationship Id="rId511" Type="http://schemas.openxmlformats.org/officeDocument/2006/relationships/image" Target="../media/image221.png"/><Relationship Id="rId609" Type="http://schemas.openxmlformats.org/officeDocument/2006/relationships/image" Target="../media/image269.png"/><Relationship Id="rId85" Type="http://schemas.openxmlformats.org/officeDocument/2006/relationships/customXml" Target="../ink/ink4620.xml"/><Relationship Id="rId150" Type="http://schemas.openxmlformats.org/officeDocument/2006/relationships/image" Target="../media/image59.png"/><Relationship Id="rId595" Type="http://schemas.openxmlformats.org/officeDocument/2006/relationships/image" Target="../media/image262.png"/><Relationship Id="rId816" Type="http://schemas.openxmlformats.org/officeDocument/2006/relationships/customXml" Target="../ink/ink5017.xml"/><Relationship Id="rId248" Type="http://schemas.openxmlformats.org/officeDocument/2006/relationships/image" Target="../media/image104.png"/><Relationship Id="rId455" Type="http://schemas.openxmlformats.org/officeDocument/2006/relationships/image" Target="../media/image193.png"/><Relationship Id="rId662" Type="http://schemas.openxmlformats.org/officeDocument/2006/relationships/customXml" Target="../ink/ink4940.xml"/><Relationship Id="rId12" Type="http://schemas.openxmlformats.org/officeDocument/2006/relationships/image" Target="../media/image5.png"/><Relationship Id="rId108" Type="http://schemas.openxmlformats.org/officeDocument/2006/relationships/customXml" Target="../ink/ink4643.xml"/><Relationship Id="rId315" Type="http://schemas.openxmlformats.org/officeDocument/2006/relationships/customXml" Target="../ink/ink4759.xml"/><Relationship Id="rId522" Type="http://schemas.openxmlformats.org/officeDocument/2006/relationships/customXml" Target="../ink/ink4869.xml"/><Relationship Id="rId96" Type="http://schemas.openxmlformats.org/officeDocument/2006/relationships/customXml" Target="../ink/ink4631.xml"/><Relationship Id="rId161" Type="http://schemas.openxmlformats.org/officeDocument/2006/relationships/customXml" Target="../ink/ink4670.xml"/><Relationship Id="rId399" Type="http://schemas.openxmlformats.org/officeDocument/2006/relationships/image" Target="../media/image165.png"/><Relationship Id="rId827" Type="http://schemas.openxmlformats.org/officeDocument/2006/relationships/image" Target="../media/image37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976.xml"/><Relationship Id="rId42" Type="http://schemas.openxmlformats.org/officeDocument/2006/relationships/image" Target="../media/image3810.png"/><Relationship Id="rId47" Type="http://schemas.openxmlformats.org/officeDocument/2006/relationships/customXml" Target="../ink/ink925.xml"/><Relationship Id="rId63" Type="http://schemas.openxmlformats.org/officeDocument/2006/relationships/customXml" Target="../ink/ink933.xml"/><Relationship Id="rId68" Type="http://schemas.openxmlformats.org/officeDocument/2006/relationships/image" Target="../media/image511.png"/><Relationship Id="rId84" Type="http://schemas.openxmlformats.org/officeDocument/2006/relationships/customXml" Target="../ink/ink944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966.xml"/><Relationship Id="rId852" Type="http://schemas.openxmlformats.org/officeDocument/2006/relationships/image" Target="../media/image387.png"/><Relationship Id="rId107" Type="http://schemas.openxmlformats.org/officeDocument/2006/relationships/customXml" Target="../ink/ink963.xml"/><Relationship Id="rId37" Type="http://schemas.openxmlformats.org/officeDocument/2006/relationships/customXml" Target="../ink/ink920.xml"/><Relationship Id="rId53" Type="http://schemas.openxmlformats.org/officeDocument/2006/relationships/customXml" Target="../ink/ink928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941.xml"/><Relationship Id="rId11" Type="http://schemas.openxmlformats.org/officeDocument/2006/relationships/image" Target="../media/image5.png"/><Relationship Id="rId102" Type="http://schemas.openxmlformats.org/officeDocument/2006/relationships/customXml" Target="../ink/ink958.xml"/><Relationship Id="rId90" Type="http://schemas.openxmlformats.org/officeDocument/2006/relationships/customXml" Target="../ink/ink947.xml"/><Relationship Id="rId5" Type="http://schemas.openxmlformats.org/officeDocument/2006/relationships/image" Target="../media/image2.png"/><Relationship Id="rId95" Type="http://schemas.openxmlformats.org/officeDocument/2006/relationships/customXml" Target="../ink/ink951.xml"/><Relationship Id="rId237" Type="http://schemas.openxmlformats.org/officeDocument/2006/relationships/image" Target="../media/image99.png"/><Relationship Id="rId847" Type="http://schemas.openxmlformats.org/officeDocument/2006/relationships/customXml" Target="../ink/ink982.xml"/><Relationship Id="rId253" Type="http://schemas.openxmlformats.org/officeDocument/2006/relationships/image" Target="../media/image107.png"/><Relationship Id="rId258" Type="http://schemas.openxmlformats.org/officeDocument/2006/relationships/customXml" Target="../ink/ink979.xml"/><Relationship Id="rId35" Type="http://schemas.openxmlformats.org/officeDocument/2006/relationships/customXml" Target="../ink/ink919.xml"/><Relationship Id="rId43" Type="http://schemas.openxmlformats.org/officeDocument/2006/relationships/customXml" Target="../ink/ink923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936.xml"/><Relationship Id="rId77" Type="http://schemas.openxmlformats.org/officeDocument/2006/relationships/customXml" Target="../ink/ink940.xml"/><Relationship Id="rId100" Type="http://schemas.openxmlformats.org/officeDocument/2006/relationships/customXml" Target="../ink/ink956.xml"/><Relationship Id="rId27" Type="http://schemas.openxmlformats.org/officeDocument/2006/relationships/image" Target="../media/image13.png"/><Relationship Id="rId105" Type="http://schemas.openxmlformats.org/officeDocument/2006/relationships/customXml" Target="../ink/ink961.xml"/><Relationship Id="rId113" Type="http://schemas.openxmlformats.org/officeDocument/2006/relationships/image" Target="../media/image19.png"/><Relationship Id="rId118" Type="http://schemas.openxmlformats.org/officeDocument/2006/relationships/customXml" Target="../ink/ink969.xml"/><Relationship Id="rId51" Type="http://schemas.openxmlformats.org/officeDocument/2006/relationships/customXml" Target="../ink/ink927.xml"/><Relationship Id="rId72" Type="http://schemas.openxmlformats.org/officeDocument/2006/relationships/image" Target="../media/image530.png"/><Relationship Id="rId80" Type="http://schemas.openxmlformats.org/officeDocument/2006/relationships/customXml" Target="../ink/ink942.xml"/><Relationship Id="rId85" Type="http://schemas.openxmlformats.org/officeDocument/2006/relationships/image" Target="../media/image590.png"/><Relationship Id="rId93" Type="http://schemas.openxmlformats.org/officeDocument/2006/relationships/customXml" Target="../ink/ink949.xml"/><Relationship Id="rId98" Type="http://schemas.openxmlformats.org/officeDocument/2006/relationships/customXml" Target="../ink/ink954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978.xml"/><Relationship Id="rId853" Type="http://schemas.openxmlformats.org/officeDocument/2006/relationships/customXml" Target="../ink/ink985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931.xml"/><Relationship Id="rId67" Type="http://schemas.openxmlformats.org/officeDocument/2006/relationships/customXml" Target="../ink/ink935.xml"/><Relationship Id="rId17" Type="http://schemas.openxmlformats.org/officeDocument/2006/relationships/image" Target="../media/image8.png"/><Relationship Id="rId103" Type="http://schemas.openxmlformats.org/officeDocument/2006/relationships/customXml" Target="../ink/ink959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964.xml"/><Relationship Id="rId116" Type="http://schemas.openxmlformats.org/officeDocument/2006/relationships/customXml" Target="../ink/ink968.xml"/><Relationship Id="rId41" Type="http://schemas.openxmlformats.org/officeDocument/2006/relationships/customXml" Target="../ink/ink922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939.xml"/><Relationship Id="rId83" Type="http://schemas.openxmlformats.org/officeDocument/2006/relationships/image" Target="../media/image580.png"/><Relationship Id="rId88" Type="http://schemas.openxmlformats.org/officeDocument/2006/relationships/customXml" Target="../ink/ink946.xml"/><Relationship Id="rId91" Type="http://schemas.openxmlformats.org/officeDocument/2006/relationships/image" Target="../media/image620.png"/><Relationship Id="rId96" Type="http://schemas.openxmlformats.org/officeDocument/2006/relationships/customXml" Target="../ink/ink952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973.xml"/><Relationship Id="rId254" Type="http://schemas.openxmlformats.org/officeDocument/2006/relationships/customXml" Target="../ink/ink977.xml"/><Relationship Id="rId259" Type="http://schemas.openxmlformats.org/officeDocument/2006/relationships/image" Target="../media/image110.png"/><Relationship Id="rId851" Type="http://schemas.openxmlformats.org/officeDocument/2006/relationships/customXml" Target="../ink/ink984.xml"/><Relationship Id="rId36" Type="http://schemas.openxmlformats.org/officeDocument/2006/relationships/image" Target="../media/image3510.png"/><Relationship Id="rId49" Type="http://schemas.openxmlformats.org/officeDocument/2006/relationships/customXml" Target="../ink/ink926.xml"/><Relationship Id="rId57" Type="http://schemas.openxmlformats.org/officeDocument/2006/relationships/customXml" Target="../ink/ink930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962.xml"/><Relationship Id="rId114" Type="http://schemas.openxmlformats.org/officeDocument/2006/relationships/customXml" Target="../ink/ink967.xml"/><Relationship Id="rId119" Type="http://schemas.openxmlformats.org/officeDocument/2006/relationships/image" Target="../media/image22.png"/><Relationship Id="rId262" Type="http://schemas.openxmlformats.org/officeDocument/2006/relationships/customXml" Target="../ink/ink981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934.xml"/><Relationship Id="rId73" Type="http://schemas.openxmlformats.org/officeDocument/2006/relationships/customXml" Target="../ink/ink938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945.xml"/><Relationship Id="rId94" Type="http://schemas.openxmlformats.org/officeDocument/2006/relationships/customXml" Target="../ink/ink950.xml"/><Relationship Id="rId99" Type="http://schemas.openxmlformats.org/officeDocument/2006/relationships/customXml" Target="../ink/ink955.xml"/><Relationship Id="rId101" Type="http://schemas.openxmlformats.org/officeDocument/2006/relationships/customXml" Target="../ink/ink957.xml"/><Relationship Id="rId31" Type="http://schemas.openxmlformats.org/officeDocument/2006/relationships/image" Target="../media/image15.png"/><Relationship Id="rId122" Type="http://schemas.openxmlformats.org/officeDocument/2006/relationships/customXml" Target="../ink/ink971.xml"/><Relationship Id="rId9" Type="http://schemas.openxmlformats.org/officeDocument/2006/relationships/image" Target="../media/image4.png"/><Relationship Id="rId236" Type="http://schemas.openxmlformats.org/officeDocument/2006/relationships/customXml" Target="../ink/ink972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21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980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29.xml"/><Relationship Id="rId76" Type="http://schemas.openxmlformats.org/officeDocument/2006/relationships/image" Target="../media/image550.png"/><Relationship Id="rId97" Type="http://schemas.openxmlformats.org/officeDocument/2006/relationships/customXml" Target="../ink/ink953.xml"/><Relationship Id="rId104" Type="http://schemas.openxmlformats.org/officeDocument/2006/relationships/customXml" Target="../ink/ink960.xml"/><Relationship Id="rId120" Type="http://schemas.openxmlformats.org/officeDocument/2006/relationships/customXml" Target="../ink/ink970.xml"/><Relationship Id="rId849" Type="http://schemas.openxmlformats.org/officeDocument/2006/relationships/customXml" Target="../ink/ink983.xml"/><Relationship Id="rId71" Type="http://schemas.openxmlformats.org/officeDocument/2006/relationships/customXml" Target="../ink/ink937.xml"/><Relationship Id="rId92" Type="http://schemas.openxmlformats.org/officeDocument/2006/relationships/customXml" Target="../ink/ink948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18.xml"/><Relationship Id="rId29" Type="http://schemas.openxmlformats.org/officeDocument/2006/relationships/image" Target="../media/image14.png"/><Relationship Id="rId250" Type="http://schemas.openxmlformats.org/officeDocument/2006/relationships/customXml" Target="../ink/ink975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24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965.xml"/><Relationship Id="rId115" Type="http://schemas.openxmlformats.org/officeDocument/2006/relationships/image" Target="../media/image20.png"/><Relationship Id="rId61" Type="http://schemas.openxmlformats.org/officeDocument/2006/relationships/customXml" Target="../ink/ink932.xml"/><Relationship Id="rId82" Type="http://schemas.openxmlformats.org/officeDocument/2006/relationships/customXml" Target="../ink/ink943.xml"/><Relationship Id="rId855" Type="http://schemas.openxmlformats.org/officeDocument/2006/relationships/customXml" Target="../ink/ink986.xml"/><Relationship Id="rId19" Type="http://schemas.openxmlformats.org/officeDocument/2006/relationships/image" Target="../media/image9.png"/><Relationship Id="rId240" Type="http://schemas.openxmlformats.org/officeDocument/2006/relationships/customXml" Target="../ink/ink974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Architecture &amp;</a:t>
            </a:r>
            <a:br>
              <a:rPr lang="de-DE" dirty="0"/>
            </a:br>
            <a:r>
              <a:rPr lang="de-DE" dirty="0"/>
              <a:t>Basic Web </a:t>
            </a:r>
            <a:r>
              <a:rPr lang="de-DE" dirty="0" err="1"/>
              <a:t>Procedure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0713"/>
            <a:ext cx="9144000" cy="1655762"/>
          </a:xfrm>
        </p:spPr>
        <p:txBody>
          <a:bodyPr>
            <a:normAutofit/>
          </a:bodyPr>
          <a:lstStyle/>
          <a:p>
            <a:r>
              <a:rPr lang="de-AT" sz="1800" dirty="0"/>
              <a:t>DNS Hijacking, Information Disclosure,</a:t>
            </a:r>
            <a:br>
              <a:rPr lang="de-AT" sz="1800" dirty="0"/>
            </a:br>
            <a:r>
              <a:rPr lang="de-AT" sz="1800" dirty="0" err="1"/>
              <a:t>Plaintext</a:t>
            </a:r>
            <a:r>
              <a:rPr lang="de-AT" sz="1800" dirty="0"/>
              <a:t> Transmission </a:t>
            </a:r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386859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650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46426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4099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4475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384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51749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108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194975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483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26801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HTTP Req / Resp</a:t>
            </a:r>
            <a:endParaRPr lang="en-US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Physical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4BB1955-C2AE-4D3A-9929-35CB7B6824E0}"/>
              </a:ext>
            </a:extLst>
          </p:cNvPr>
          <p:cNvSpPr/>
          <p:nvPr/>
        </p:nvSpPr>
        <p:spPr>
          <a:xfrm>
            <a:off x="4351276" y="1671148"/>
            <a:ext cx="3142592" cy="1459128"/>
          </a:xfrm>
          <a:custGeom>
            <a:avLst/>
            <a:gdLst>
              <a:gd name="connsiteX0" fmla="*/ 0 w 3142592"/>
              <a:gd name="connsiteY0" fmla="*/ 0 h 1459128"/>
              <a:gd name="connsiteX1" fmla="*/ 597092 w 3142592"/>
              <a:gd name="connsiteY1" fmla="*/ 0 h 1459128"/>
              <a:gd name="connsiteX2" fmla="*/ 1131333 w 3142592"/>
              <a:gd name="connsiteY2" fmla="*/ 0 h 1459128"/>
              <a:gd name="connsiteX3" fmla="*/ 1822703 w 3142592"/>
              <a:gd name="connsiteY3" fmla="*/ 0 h 1459128"/>
              <a:gd name="connsiteX4" fmla="*/ 2419796 w 3142592"/>
              <a:gd name="connsiteY4" fmla="*/ 0 h 1459128"/>
              <a:gd name="connsiteX5" fmla="*/ 3142592 w 3142592"/>
              <a:gd name="connsiteY5" fmla="*/ 0 h 1459128"/>
              <a:gd name="connsiteX6" fmla="*/ 3142592 w 3142592"/>
              <a:gd name="connsiteY6" fmla="*/ 515559 h 1459128"/>
              <a:gd name="connsiteX7" fmla="*/ 3142592 w 3142592"/>
              <a:gd name="connsiteY7" fmla="*/ 1001935 h 1459128"/>
              <a:gd name="connsiteX8" fmla="*/ 3142592 w 3142592"/>
              <a:gd name="connsiteY8" fmla="*/ 1459128 h 1459128"/>
              <a:gd name="connsiteX9" fmla="*/ 2576925 w 3142592"/>
              <a:gd name="connsiteY9" fmla="*/ 1459128 h 1459128"/>
              <a:gd name="connsiteX10" fmla="*/ 1948407 w 3142592"/>
              <a:gd name="connsiteY10" fmla="*/ 1459128 h 1459128"/>
              <a:gd name="connsiteX11" fmla="*/ 1319889 w 3142592"/>
              <a:gd name="connsiteY11" fmla="*/ 1459128 h 1459128"/>
              <a:gd name="connsiteX12" fmla="*/ 722796 w 3142592"/>
              <a:gd name="connsiteY12" fmla="*/ 1459128 h 1459128"/>
              <a:gd name="connsiteX13" fmla="*/ 0 w 3142592"/>
              <a:gd name="connsiteY13" fmla="*/ 1459128 h 1459128"/>
              <a:gd name="connsiteX14" fmla="*/ 0 w 3142592"/>
              <a:gd name="connsiteY14" fmla="*/ 943569 h 1459128"/>
              <a:gd name="connsiteX15" fmla="*/ 0 w 3142592"/>
              <a:gd name="connsiteY15" fmla="*/ 428011 h 1459128"/>
              <a:gd name="connsiteX16" fmla="*/ 0 w 3142592"/>
              <a:gd name="connsiteY16" fmla="*/ 0 h 145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42592" h="1459128" extrusionOk="0">
                <a:moveTo>
                  <a:pt x="0" y="0"/>
                </a:moveTo>
                <a:cubicBezTo>
                  <a:pt x="237364" y="21576"/>
                  <a:pt x="396786" y="-8056"/>
                  <a:pt x="597092" y="0"/>
                </a:cubicBezTo>
                <a:cubicBezTo>
                  <a:pt x="797398" y="8056"/>
                  <a:pt x="909681" y="-19007"/>
                  <a:pt x="1131333" y="0"/>
                </a:cubicBezTo>
                <a:cubicBezTo>
                  <a:pt x="1352985" y="19007"/>
                  <a:pt x="1491858" y="22605"/>
                  <a:pt x="1822703" y="0"/>
                </a:cubicBezTo>
                <a:cubicBezTo>
                  <a:pt x="2153548" y="-22605"/>
                  <a:pt x="2265246" y="-28006"/>
                  <a:pt x="2419796" y="0"/>
                </a:cubicBezTo>
                <a:cubicBezTo>
                  <a:pt x="2574346" y="28006"/>
                  <a:pt x="2843256" y="-22960"/>
                  <a:pt x="3142592" y="0"/>
                </a:cubicBezTo>
                <a:cubicBezTo>
                  <a:pt x="3163405" y="105008"/>
                  <a:pt x="3136626" y="312046"/>
                  <a:pt x="3142592" y="515559"/>
                </a:cubicBezTo>
                <a:cubicBezTo>
                  <a:pt x="3148558" y="719072"/>
                  <a:pt x="3147482" y="848373"/>
                  <a:pt x="3142592" y="1001935"/>
                </a:cubicBezTo>
                <a:cubicBezTo>
                  <a:pt x="3137702" y="1155497"/>
                  <a:pt x="3147045" y="1252298"/>
                  <a:pt x="3142592" y="1459128"/>
                </a:cubicBezTo>
                <a:cubicBezTo>
                  <a:pt x="2935410" y="1459288"/>
                  <a:pt x="2765428" y="1436783"/>
                  <a:pt x="2576925" y="1459128"/>
                </a:cubicBezTo>
                <a:cubicBezTo>
                  <a:pt x="2388422" y="1481473"/>
                  <a:pt x="2109777" y="1435460"/>
                  <a:pt x="1948407" y="1459128"/>
                </a:cubicBezTo>
                <a:cubicBezTo>
                  <a:pt x="1787037" y="1482796"/>
                  <a:pt x="1548274" y="1481993"/>
                  <a:pt x="1319889" y="1459128"/>
                </a:cubicBezTo>
                <a:cubicBezTo>
                  <a:pt x="1091504" y="1436263"/>
                  <a:pt x="995797" y="1482242"/>
                  <a:pt x="722796" y="1459128"/>
                </a:cubicBezTo>
                <a:cubicBezTo>
                  <a:pt x="449795" y="1436014"/>
                  <a:pt x="296358" y="1464721"/>
                  <a:pt x="0" y="1459128"/>
                </a:cubicBezTo>
                <a:cubicBezTo>
                  <a:pt x="12248" y="1255956"/>
                  <a:pt x="24865" y="1095202"/>
                  <a:pt x="0" y="943569"/>
                </a:cubicBezTo>
                <a:cubicBezTo>
                  <a:pt x="-24865" y="791936"/>
                  <a:pt x="19927" y="675581"/>
                  <a:pt x="0" y="428011"/>
                </a:cubicBezTo>
                <a:cubicBezTo>
                  <a:pt x="-19927" y="180441"/>
                  <a:pt x="-12289" y="13485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14:cNvPr>
              <p14:cNvContentPartPr/>
              <p14:nvPr/>
            </p14:nvContentPartPr>
            <p14:xfrm>
              <a:off x="7308498" y="4342039"/>
              <a:ext cx="291240" cy="32148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9487" y="4333049"/>
                <a:ext cx="308902" cy="339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14:cNvPr>
              <p14:cNvContentPartPr/>
              <p14:nvPr/>
            </p14:nvContentPartPr>
            <p14:xfrm>
              <a:off x="7336218" y="5262631"/>
              <a:ext cx="235800" cy="29268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7232" y="5253631"/>
                <a:ext cx="253413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14:cNvPr>
              <p14:cNvContentPartPr/>
              <p14:nvPr/>
            </p14:nvContentPartPr>
            <p14:xfrm>
              <a:off x="7333963" y="3369916"/>
              <a:ext cx="298800" cy="33804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4963" y="3360916"/>
                <a:ext cx="316440" cy="3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057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  <p:bldP spid="32" grpId="0"/>
      <p:bldP spid="34" grpId="0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uppieren 555">
            <a:extLst>
              <a:ext uri="{FF2B5EF4-FFF2-40B4-BE49-F238E27FC236}">
                <a16:creationId xmlns:a16="http://schemas.microsoft.com/office/drawing/2014/main" id="{271A1368-E905-47C6-B732-1A4DFE6E2B75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FEEF14D-26BB-4BDD-8390-2002F024512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59A803B3-5607-4140-A3B0-ACD687EE0520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uppieren 561">
            <a:extLst>
              <a:ext uri="{FF2B5EF4-FFF2-40B4-BE49-F238E27FC236}">
                <a16:creationId xmlns:a16="http://schemas.microsoft.com/office/drawing/2014/main" id="{725D1771-461F-448E-A7B5-4246E3AC11A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3" name="Freihand 562">
                  <a:extLst>
                    <a:ext uri="{FF2B5EF4-FFF2-40B4-BE49-F238E27FC236}">
                      <a16:creationId xmlns:a16="http://schemas.microsoft.com/office/drawing/2014/main" id="{20323532-B8A3-43C1-B727-1B1D54F1272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5FDDB8E1-6A2D-413D-B1DC-E39638AB13DB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uppieren 565">
            <a:extLst>
              <a:ext uri="{FF2B5EF4-FFF2-40B4-BE49-F238E27FC236}">
                <a16:creationId xmlns:a16="http://schemas.microsoft.com/office/drawing/2014/main" id="{9B456F35-E49B-4528-8E34-EB19E1BB912F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2" name="Freihand 571">
                  <a:extLst>
                    <a:ext uri="{FF2B5EF4-FFF2-40B4-BE49-F238E27FC236}">
                      <a16:creationId xmlns:a16="http://schemas.microsoft.com/office/drawing/2014/main" id="{9B8B881F-DF24-44A2-881E-D25C8E82E2C4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085585B8-8462-486A-B343-C77634700F2F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uppieren 578">
            <a:extLst>
              <a:ext uri="{FF2B5EF4-FFF2-40B4-BE49-F238E27FC236}">
                <a16:creationId xmlns:a16="http://schemas.microsoft.com/office/drawing/2014/main" id="{5CEBF682-511F-4D5E-A61A-33ADABEABD2F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589" name="Freihand 588">
                  <a:extLst>
                    <a:ext uri="{FF2B5EF4-FFF2-40B4-BE49-F238E27FC236}">
                      <a16:creationId xmlns:a16="http://schemas.microsoft.com/office/drawing/2014/main" id="{060D62AF-CEA2-46D4-8916-BB60EB6A34F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591" name="Freihand 590">
                  <a:extLst>
                    <a:ext uri="{FF2B5EF4-FFF2-40B4-BE49-F238E27FC236}">
                      <a16:creationId xmlns:a16="http://schemas.microsoft.com/office/drawing/2014/main" id="{6E8CD712-C8B7-4286-8C0C-5D21C5582C59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592" name="Freihand 591">
                  <a:extLst>
                    <a:ext uri="{FF2B5EF4-FFF2-40B4-BE49-F238E27FC236}">
                      <a16:creationId xmlns:a16="http://schemas.microsoft.com/office/drawing/2014/main" id="{DF922253-739B-4497-9005-7F5E84A482CF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593" name="Freihand 592">
                  <a:extLst>
                    <a:ext uri="{FF2B5EF4-FFF2-40B4-BE49-F238E27FC236}">
                      <a16:creationId xmlns:a16="http://schemas.microsoft.com/office/drawing/2014/main" id="{B417212D-B38B-4291-8437-FA929C9A100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594" name="Freihand 593">
                  <a:extLst>
                    <a:ext uri="{FF2B5EF4-FFF2-40B4-BE49-F238E27FC236}">
                      <a16:creationId xmlns:a16="http://schemas.microsoft.com/office/drawing/2014/main" id="{1D739CDD-8A2D-46F5-BC2D-2DFECE810BC9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595" name="Freihand 594">
                  <a:extLst>
                    <a:ext uri="{FF2B5EF4-FFF2-40B4-BE49-F238E27FC236}">
                      <a16:creationId xmlns:a16="http://schemas.microsoft.com/office/drawing/2014/main" id="{13F46C24-927C-48A2-BF8D-41E89A6EA55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598" name="Freihand 597">
                  <a:extLst>
                    <a:ext uri="{FF2B5EF4-FFF2-40B4-BE49-F238E27FC236}">
                      <a16:creationId xmlns:a16="http://schemas.microsoft.com/office/drawing/2014/main" id="{E2794BE5-0C31-4E3B-BE63-E50811FB4E6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322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2703146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127632" y="4964278"/>
            <a:ext cx="8363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3200" dirty="0" err="1">
                <a:solidFill>
                  <a:srgbClr val="00FF00"/>
                </a:solidFill>
                <a:latin typeface="+mj-lt"/>
              </a:rPr>
              <a:t>Does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every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request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start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like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174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 Verbs / Methods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069" y="1927579"/>
          <a:ext cx="11435254" cy="41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897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2448910">
                  <a:extLst>
                    <a:ext uri="{9D8B030D-6E8A-4147-A177-3AD203B41FA5}">
                      <a16:colId xmlns:a16="http://schemas.microsoft.com/office/drawing/2014/main" val="4191069233"/>
                    </a:ext>
                  </a:extLst>
                </a:gridCol>
                <a:gridCol w="3741683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3825764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Safe / Idempotent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RESTful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HEAD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(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body</a:t>
                      </a:r>
                      <a:r>
                        <a:rPr lang="de-DE" dirty="0"/>
                        <a:t>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Metadata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Send </a:t>
                      </a:r>
                      <a:r>
                        <a:rPr lang="de-DE" dirty="0" err="1"/>
                        <a:t>something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Create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Create/Update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DELETE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PATCH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a </a:t>
                      </a:r>
                      <a:r>
                        <a:rPr lang="de-AT" dirty="0" err="1"/>
                        <a:t>part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of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CONNECT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Establish</a:t>
                      </a:r>
                      <a:r>
                        <a:rPr lang="de-AT" dirty="0"/>
                        <a:t> a </a:t>
                      </a:r>
                      <a:r>
                        <a:rPr lang="de-AT" dirty="0" err="1"/>
                        <a:t>tunnel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OPTIONS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List </a:t>
                      </a:r>
                      <a:r>
                        <a:rPr lang="de-AT" dirty="0" err="1"/>
                        <a:t>allowed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verbs</a:t>
                      </a:r>
                      <a:r>
                        <a:rPr lang="de-AT" dirty="0"/>
                        <a:t>/</a:t>
                      </a:r>
                      <a:r>
                        <a:rPr lang="de-AT" dirty="0" err="1"/>
                        <a:t>methods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TRACE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Message loop-back </a:t>
                      </a:r>
                      <a:r>
                        <a:rPr lang="de-AT" dirty="0" err="1"/>
                        <a:t>test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2462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2A460F4-90A6-4A01-AA21-5D72A0AB9595}"/>
              </a:ext>
            </a:extLst>
          </p:cNvPr>
          <p:cNvSpPr txBox="1"/>
          <p:nvPr/>
        </p:nvSpPr>
        <p:spPr>
          <a:xfrm>
            <a:off x="3289738" y="6492875"/>
            <a:ext cx="872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https://developer.mozilla.org/en-US/docs/Web/HTTP/Methods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3197A90-784B-4430-B3A4-9784CF023DFC}"/>
              </a:ext>
            </a:extLst>
          </p:cNvPr>
          <p:cNvSpPr/>
          <p:nvPr/>
        </p:nvSpPr>
        <p:spPr>
          <a:xfrm>
            <a:off x="8556859" y="1578543"/>
            <a:ext cx="3532472" cy="47452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9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r>
              <a:rPr lang="de-DE" dirty="0">
                <a:solidFill>
                  <a:srgbClr val="00FF00"/>
                </a:solidFill>
              </a:rPr>
              <a:t> 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 and Backend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 Verbs / Methods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479244"/>
              </p:ext>
            </p:extLst>
          </p:nvPr>
        </p:nvGraphicFramePr>
        <p:xfrm>
          <a:off x="578069" y="1927579"/>
          <a:ext cx="11435254" cy="41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897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2448910">
                  <a:extLst>
                    <a:ext uri="{9D8B030D-6E8A-4147-A177-3AD203B41FA5}">
                      <a16:colId xmlns:a16="http://schemas.microsoft.com/office/drawing/2014/main" val="4191069233"/>
                    </a:ext>
                  </a:extLst>
                </a:gridCol>
                <a:gridCol w="3741683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3825764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Safe / Idempotent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RESTful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HEAD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(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body</a:t>
                      </a:r>
                      <a:r>
                        <a:rPr lang="de-DE" dirty="0"/>
                        <a:t>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Metadata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Send </a:t>
                      </a:r>
                      <a:r>
                        <a:rPr lang="de-DE" dirty="0" err="1"/>
                        <a:t>something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Create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Create/Update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DELETE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PATCH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a </a:t>
                      </a:r>
                      <a:r>
                        <a:rPr lang="de-AT" dirty="0" err="1"/>
                        <a:t>part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of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CONNECT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Establish</a:t>
                      </a:r>
                      <a:r>
                        <a:rPr lang="de-AT" dirty="0"/>
                        <a:t> a </a:t>
                      </a:r>
                      <a:r>
                        <a:rPr lang="de-AT" dirty="0" err="1"/>
                        <a:t>tunnel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OPTIONS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List </a:t>
                      </a:r>
                      <a:r>
                        <a:rPr lang="de-AT" dirty="0" err="1"/>
                        <a:t>allowed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verbs</a:t>
                      </a:r>
                      <a:r>
                        <a:rPr lang="de-AT" dirty="0"/>
                        <a:t>/</a:t>
                      </a:r>
                      <a:r>
                        <a:rPr lang="de-AT" dirty="0" err="1"/>
                        <a:t>methods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TRACE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Message loop-back </a:t>
                      </a:r>
                      <a:r>
                        <a:rPr lang="de-AT" dirty="0" err="1"/>
                        <a:t>test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2462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2A460F4-90A6-4A01-AA21-5D72A0AB9595}"/>
              </a:ext>
            </a:extLst>
          </p:cNvPr>
          <p:cNvSpPr txBox="1"/>
          <p:nvPr/>
        </p:nvSpPr>
        <p:spPr>
          <a:xfrm>
            <a:off x="3289738" y="6492875"/>
            <a:ext cx="872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https://developer.mozilla.org/en-US/docs/Web/HTTP/Methods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1A9091-D251-4DD0-A667-B799E2F351E7}"/>
              </a:ext>
            </a:extLst>
          </p:cNvPr>
          <p:cNvSpPr txBox="1"/>
          <p:nvPr/>
        </p:nvSpPr>
        <p:spPr>
          <a:xfrm>
            <a:off x="4639193" y="1439802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classic.com/</a:t>
            </a:r>
            <a:r>
              <a:rPr lang="en-US" dirty="0" err="1">
                <a:latin typeface="+mj-lt"/>
              </a:rPr>
              <a:t>customers?id</a:t>
            </a:r>
            <a:r>
              <a:rPr lang="en-US" dirty="0">
                <a:latin typeface="+mj-lt"/>
              </a:rPr>
              <a:t>=12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16DF4E-826E-45D9-B033-73E2A93423BD}"/>
              </a:ext>
            </a:extLst>
          </p:cNvPr>
          <p:cNvSpPr txBox="1"/>
          <p:nvPr/>
        </p:nvSpPr>
        <p:spPr>
          <a:xfrm>
            <a:off x="8479548" y="143980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restapi.com/customer/12</a:t>
            </a:r>
          </a:p>
        </p:txBody>
      </p:sp>
    </p:spTree>
    <p:extLst>
      <p:ext uri="{BB962C8B-B14F-4D97-AF65-F5344CB8AC3E}">
        <p14:creationId xmlns:p14="http://schemas.microsoft.com/office/powerpoint/2010/main" val="174866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3272894" y="2687022"/>
            <a:ext cx="2922721" cy="435708"/>
          </a:xfrm>
          <a:custGeom>
            <a:avLst/>
            <a:gdLst>
              <a:gd name="connsiteX0" fmla="*/ 0 w 2922721"/>
              <a:gd name="connsiteY0" fmla="*/ 0 h 435708"/>
              <a:gd name="connsiteX1" fmla="*/ 555317 w 2922721"/>
              <a:gd name="connsiteY1" fmla="*/ 0 h 435708"/>
              <a:gd name="connsiteX2" fmla="*/ 1052180 w 2922721"/>
              <a:gd name="connsiteY2" fmla="*/ 0 h 435708"/>
              <a:gd name="connsiteX3" fmla="*/ 1695178 w 2922721"/>
              <a:gd name="connsiteY3" fmla="*/ 0 h 435708"/>
              <a:gd name="connsiteX4" fmla="*/ 2250495 w 2922721"/>
              <a:gd name="connsiteY4" fmla="*/ 0 h 435708"/>
              <a:gd name="connsiteX5" fmla="*/ 2922721 w 2922721"/>
              <a:gd name="connsiteY5" fmla="*/ 0 h 435708"/>
              <a:gd name="connsiteX6" fmla="*/ 2922721 w 2922721"/>
              <a:gd name="connsiteY6" fmla="*/ 435708 h 435708"/>
              <a:gd name="connsiteX7" fmla="*/ 2338177 w 2922721"/>
              <a:gd name="connsiteY7" fmla="*/ 435708 h 435708"/>
              <a:gd name="connsiteX8" fmla="*/ 1695178 w 2922721"/>
              <a:gd name="connsiteY8" fmla="*/ 435708 h 435708"/>
              <a:gd name="connsiteX9" fmla="*/ 1198316 w 2922721"/>
              <a:gd name="connsiteY9" fmla="*/ 435708 h 435708"/>
              <a:gd name="connsiteX10" fmla="*/ 613771 w 2922721"/>
              <a:gd name="connsiteY10" fmla="*/ 435708 h 435708"/>
              <a:gd name="connsiteX11" fmla="*/ 0 w 2922721"/>
              <a:gd name="connsiteY11" fmla="*/ 435708 h 435708"/>
              <a:gd name="connsiteX12" fmla="*/ 0 w 2922721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22721" h="435708" extrusionOk="0">
                <a:moveTo>
                  <a:pt x="0" y="0"/>
                </a:moveTo>
                <a:cubicBezTo>
                  <a:pt x="221516" y="-23282"/>
                  <a:pt x="309155" y="-8620"/>
                  <a:pt x="555317" y="0"/>
                </a:cubicBezTo>
                <a:cubicBezTo>
                  <a:pt x="801479" y="8620"/>
                  <a:pt x="904059" y="-12109"/>
                  <a:pt x="1052180" y="0"/>
                </a:cubicBezTo>
                <a:cubicBezTo>
                  <a:pt x="1200301" y="12109"/>
                  <a:pt x="1424405" y="27431"/>
                  <a:pt x="1695178" y="0"/>
                </a:cubicBezTo>
                <a:cubicBezTo>
                  <a:pt x="1965951" y="-27431"/>
                  <a:pt x="2097244" y="-39"/>
                  <a:pt x="2250495" y="0"/>
                </a:cubicBezTo>
                <a:cubicBezTo>
                  <a:pt x="2403746" y="39"/>
                  <a:pt x="2713325" y="-401"/>
                  <a:pt x="2922721" y="0"/>
                </a:cubicBezTo>
                <a:cubicBezTo>
                  <a:pt x="2911367" y="87521"/>
                  <a:pt x="2903505" y="237421"/>
                  <a:pt x="2922721" y="435708"/>
                </a:cubicBezTo>
                <a:cubicBezTo>
                  <a:pt x="2642354" y="426313"/>
                  <a:pt x="2529428" y="411469"/>
                  <a:pt x="2338177" y="435708"/>
                </a:cubicBezTo>
                <a:cubicBezTo>
                  <a:pt x="2146926" y="459947"/>
                  <a:pt x="1998652" y="455871"/>
                  <a:pt x="1695178" y="435708"/>
                </a:cubicBezTo>
                <a:cubicBezTo>
                  <a:pt x="1391704" y="415545"/>
                  <a:pt x="1360154" y="444470"/>
                  <a:pt x="1198316" y="435708"/>
                </a:cubicBezTo>
                <a:cubicBezTo>
                  <a:pt x="1036478" y="426946"/>
                  <a:pt x="788395" y="430796"/>
                  <a:pt x="613771" y="435708"/>
                </a:cubicBezTo>
                <a:cubicBezTo>
                  <a:pt x="439148" y="440620"/>
                  <a:pt x="254902" y="437479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1869171" y="5054442"/>
            <a:ext cx="91079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just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path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specified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will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talk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much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more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about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later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C54589C-B775-41FB-8B53-B7EB43E84A74}"/>
              </a:ext>
            </a:extLst>
          </p:cNvPr>
          <p:cNvSpPr/>
          <p:nvPr/>
        </p:nvSpPr>
        <p:spPr>
          <a:xfrm>
            <a:off x="7513818" y="1981998"/>
            <a:ext cx="2754789" cy="435708"/>
          </a:xfrm>
          <a:custGeom>
            <a:avLst/>
            <a:gdLst>
              <a:gd name="connsiteX0" fmla="*/ 0 w 2754789"/>
              <a:gd name="connsiteY0" fmla="*/ 0 h 435708"/>
              <a:gd name="connsiteX1" fmla="*/ 661149 w 2754789"/>
              <a:gd name="connsiteY1" fmla="*/ 0 h 435708"/>
              <a:gd name="connsiteX2" fmla="*/ 1267203 w 2754789"/>
              <a:gd name="connsiteY2" fmla="*/ 0 h 435708"/>
              <a:gd name="connsiteX3" fmla="*/ 2010996 w 2754789"/>
              <a:gd name="connsiteY3" fmla="*/ 0 h 435708"/>
              <a:gd name="connsiteX4" fmla="*/ 2754789 w 2754789"/>
              <a:gd name="connsiteY4" fmla="*/ 0 h 435708"/>
              <a:gd name="connsiteX5" fmla="*/ 2754789 w 2754789"/>
              <a:gd name="connsiteY5" fmla="*/ 435708 h 435708"/>
              <a:gd name="connsiteX6" fmla="*/ 2121188 w 2754789"/>
              <a:gd name="connsiteY6" fmla="*/ 435708 h 435708"/>
              <a:gd name="connsiteX7" fmla="*/ 1487586 w 2754789"/>
              <a:gd name="connsiteY7" fmla="*/ 435708 h 435708"/>
              <a:gd name="connsiteX8" fmla="*/ 743793 w 2754789"/>
              <a:gd name="connsiteY8" fmla="*/ 435708 h 435708"/>
              <a:gd name="connsiteX9" fmla="*/ 0 w 2754789"/>
              <a:gd name="connsiteY9" fmla="*/ 435708 h 435708"/>
              <a:gd name="connsiteX10" fmla="*/ 0 w 2754789"/>
              <a:gd name="connsiteY10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4789" h="435708" extrusionOk="0">
                <a:moveTo>
                  <a:pt x="0" y="0"/>
                </a:moveTo>
                <a:cubicBezTo>
                  <a:pt x="286422" y="-21954"/>
                  <a:pt x="374020" y="29843"/>
                  <a:pt x="661149" y="0"/>
                </a:cubicBezTo>
                <a:cubicBezTo>
                  <a:pt x="948278" y="-29843"/>
                  <a:pt x="1117730" y="5816"/>
                  <a:pt x="1267203" y="0"/>
                </a:cubicBezTo>
                <a:cubicBezTo>
                  <a:pt x="1416676" y="-5816"/>
                  <a:pt x="1844784" y="28841"/>
                  <a:pt x="2010996" y="0"/>
                </a:cubicBezTo>
                <a:cubicBezTo>
                  <a:pt x="2177208" y="-28841"/>
                  <a:pt x="2390211" y="16383"/>
                  <a:pt x="2754789" y="0"/>
                </a:cubicBezTo>
                <a:cubicBezTo>
                  <a:pt x="2753491" y="200867"/>
                  <a:pt x="2750866" y="283608"/>
                  <a:pt x="2754789" y="435708"/>
                </a:cubicBezTo>
                <a:cubicBezTo>
                  <a:pt x="2509867" y="423055"/>
                  <a:pt x="2253856" y="429211"/>
                  <a:pt x="2121188" y="435708"/>
                </a:cubicBezTo>
                <a:cubicBezTo>
                  <a:pt x="1988520" y="442205"/>
                  <a:pt x="1782150" y="454766"/>
                  <a:pt x="1487586" y="435708"/>
                </a:cubicBezTo>
                <a:cubicBezTo>
                  <a:pt x="1193022" y="416650"/>
                  <a:pt x="956879" y="417838"/>
                  <a:pt x="743793" y="435708"/>
                </a:cubicBezTo>
                <a:cubicBezTo>
                  <a:pt x="530707" y="453578"/>
                  <a:pt x="286336" y="439571"/>
                  <a:pt x="0" y="435708"/>
                </a:cubicBezTo>
                <a:cubicBezTo>
                  <a:pt x="-14829" y="233905"/>
                  <a:pt x="-16271" y="14764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280687F2-6F5A-4BCF-B626-985F32F8A6D4}"/>
              </a:ext>
            </a:extLst>
          </p:cNvPr>
          <p:cNvGrpSpPr/>
          <p:nvPr/>
        </p:nvGrpSpPr>
        <p:grpSpPr>
          <a:xfrm>
            <a:off x="6274366" y="2422754"/>
            <a:ext cx="1136880" cy="322200"/>
            <a:chOff x="6274366" y="2422754"/>
            <a:chExt cx="113688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14:cNvPr>
                <p14:cNvContentPartPr/>
                <p14:nvPr/>
              </p14:nvContentPartPr>
              <p14:xfrm>
                <a:off x="6274366" y="2422754"/>
                <a:ext cx="1136880" cy="2484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65366" y="2414114"/>
                  <a:ext cx="11545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14:cNvPr>
                <p14:cNvContentPartPr/>
                <p14:nvPr/>
              </p14:nvContentPartPr>
              <p14:xfrm>
                <a:off x="6285886" y="2483954"/>
                <a:ext cx="208800" cy="2610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77246" y="2475314"/>
                  <a:ext cx="226440" cy="27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842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6309375" y="2685035"/>
            <a:ext cx="1447259" cy="435708"/>
          </a:xfrm>
          <a:custGeom>
            <a:avLst/>
            <a:gdLst>
              <a:gd name="connsiteX0" fmla="*/ 0 w 1447259"/>
              <a:gd name="connsiteY0" fmla="*/ 0 h 435708"/>
              <a:gd name="connsiteX1" fmla="*/ 467947 w 1447259"/>
              <a:gd name="connsiteY1" fmla="*/ 0 h 435708"/>
              <a:gd name="connsiteX2" fmla="*/ 906949 w 1447259"/>
              <a:gd name="connsiteY2" fmla="*/ 0 h 435708"/>
              <a:gd name="connsiteX3" fmla="*/ 1447259 w 1447259"/>
              <a:gd name="connsiteY3" fmla="*/ 0 h 435708"/>
              <a:gd name="connsiteX4" fmla="*/ 1447259 w 1447259"/>
              <a:gd name="connsiteY4" fmla="*/ 435708 h 435708"/>
              <a:gd name="connsiteX5" fmla="*/ 993785 w 1447259"/>
              <a:gd name="connsiteY5" fmla="*/ 435708 h 435708"/>
              <a:gd name="connsiteX6" fmla="*/ 482420 w 1447259"/>
              <a:gd name="connsiteY6" fmla="*/ 435708 h 435708"/>
              <a:gd name="connsiteX7" fmla="*/ 0 w 1447259"/>
              <a:gd name="connsiteY7" fmla="*/ 435708 h 435708"/>
              <a:gd name="connsiteX8" fmla="*/ 0 w 1447259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259" h="435708" extrusionOk="0">
                <a:moveTo>
                  <a:pt x="0" y="0"/>
                </a:moveTo>
                <a:cubicBezTo>
                  <a:pt x="99466" y="-7114"/>
                  <a:pt x="360938" y="20157"/>
                  <a:pt x="467947" y="0"/>
                </a:cubicBezTo>
                <a:cubicBezTo>
                  <a:pt x="574956" y="-20157"/>
                  <a:pt x="807006" y="-18441"/>
                  <a:pt x="906949" y="0"/>
                </a:cubicBezTo>
                <a:cubicBezTo>
                  <a:pt x="1006892" y="18441"/>
                  <a:pt x="1238862" y="3583"/>
                  <a:pt x="1447259" y="0"/>
                </a:cubicBezTo>
                <a:cubicBezTo>
                  <a:pt x="1454077" y="144870"/>
                  <a:pt x="1434647" y="244177"/>
                  <a:pt x="1447259" y="435708"/>
                </a:cubicBezTo>
                <a:cubicBezTo>
                  <a:pt x="1244289" y="431968"/>
                  <a:pt x="1178952" y="444043"/>
                  <a:pt x="993785" y="435708"/>
                </a:cubicBezTo>
                <a:cubicBezTo>
                  <a:pt x="808618" y="427373"/>
                  <a:pt x="606882" y="436247"/>
                  <a:pt x="482420" y="435708"/>
                </a:cubicBezTo>
                <a:cubicBezTo>
                  <a:pt x="357958" y="435169"/>
                  <a:pt x="157818" y="421864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80610" y="3979393"/>
            <a:ext cx="72300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u="sng" dirty="0">
                <a:solidFill>
                  <a:srgbClr val="00FF00"/>
                </a:solidFill>
                <a:latin typeface="+mj-lt"/>
              </a:rPr>
              <a:t>Protocol </a:t>
            </a:r>
            <a:r>
              <a:rPr lang="de-AT" sz="3200" u="sng" dirty="0" err="1">
                <a:solidFill>
                  <a:srgbClr val="00FF00"/>
                </a:solidFill>
                <a:latin typeface="+mj-lt"/>
              </a:rPr>
              <a:t>version</a:t>
            </a:r>
            <a:endParaRPr lang="de-AT" sz="3200" u="sng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HTTP/1.0		1996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HTTP/1.1		1999</a:t>
            </a:r>
          </a:p>
          <a:p>
            <a:pPr algn="ctr"/>
            <a:r>
              <a:rPr lang="de-AT" sz="3200" b="1" i="1" dirty="0">
                <a:solidFill>
                  <a:srgbClr val="00FF00"/>
                </a:solidFill>
                <a:latin typeface="+mj-lt"/>
              </a:rPr>
              <a:t>HTTP/2.0		2015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HTTP/3.0	 in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dev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860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2" y="3106606"/>
            <a:ext cx="3106884" cy="435708"/>
          </a:xfrm>
          <a:custGeom>
            <a:avLst/>
            <a:gdLst>
              <a:gd name="connsiteX0" fmla="*/ 0 w 3106884"/>
              <a:gd name="connsiteY0" fmla="*/ 0 h 435708"/>
              <a:gd name="connsiteX1" fmla="*/ 590308 w 3106884"/>
              <a:gd name="connsiteY1" fmla="*/ 0 h 435708"/>
              <a:gd name="connsiteX2" fmla="*/ 1118478 w 3106884"/>
              <a:gd name="connsiteY2" fmla="*/ 0 h 435708"/>
              <a:gd name="connsiteX3" fmla="*/ 1801993 w 3106884"/>
              <a:gd name="connsiteY3" fmla="*/ 0 h 435708"/>
              <a:gd name="connsiteX4" fmla="*/ 2392301 w 3106884"/>
              <a:gd name="connsiteY4" fmla="*/ 0 h 435708"/>
              <a:gd name="connsiteX5" fmla="*/ 3106884 w 3106884"/>
              <a:gd name="connsiteY5" fmla="*/ 0 h 435708"/>
              <a:gd name="connsiteX6" fmla="*/ 3106884 w 3106884"/>
              <a:gd name="connsiteY6" fmla="*/ 435708 h 435708"/>
              <a:gd name="connsiteX7" fmla="*/ 2485507 w 3106884"/>
              <a:gd name="connsiteY7" fmla="*/ 435708 h 435708"/>
              <a:gd name="connsiteX8" fmla="*/ 1801993 w 3106884"/>
              <a:gd name="connsiteY8" fmla="*/ 435708 h 435708"/>
              <a:gd name="connsiteX9" fmla="*/ 1273822 w 3106884"/>
              <a:gd name="connsiteY9" fmla="*/ 435708 h 435708"/>
              <a:gd name="connsiteX10" fmla="*/ 652446 w 3106884"/>
              <a:gd name="connsiteY10" fmla="*/ 435708 h 435708"/>
              <a:gd name="connsiteX11" fmla="*/ 0 w 3106884"/>
              <a:gd name="connsiteY11" fmla="*/ 435708 h 435708"/>
              <a:gd name="connsiteX12" fmla="*/ 0 w 3106884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06884" h="435708" extrusionOk="0">
                <a:moveTo>
                  <a:pt x="0" y="0"/>
                </a:moveTo>
                <a:cubicBezTo>
                  <a:pt x="243704" y="70"/>
                  <a:pt x="361677" y="9540"/>
                  <a:pt x="590308" y="0"/>
                </a:cubicBezTo>
                <a:cubicBezTo>
                  <a:pt x="818939" y="-9540"/>
                  <a:pt x="987536" y="-5517"/>
                  <a:pt x="1118478" y="0"/>
                </a:cubicBezTo>
                <a:cubicBezTo>
                  <a:pt x="1249420" y="5517"/>
                  <a:pt x="1641384" y="-24408"/>
                  <a:pt x="1801993" y="0"/>
                </a:cubicBezTo>
                <a:cubicBezTo>
                  <a:pt x="1962603" y="24408"/>
                  <a:pt x="2261048" y="-24277"/>
                  <a:pt x="2392301" y="0"/>
                </a:cubicBezTo>
                <a:cubicBezTo>
                  <a:pt x="2523554" y="24277"/>
                  <a:pt x="2840325" y="7292"/>
                  <a:pt x="3106884" y="0"/>
                </a:cubicBezTo>
                <a:cubicBezTo>
                  <a:pt x="3095530" y="87521"/>
                  <a:pt x="3087668" y="237421"/>
                  <a:pt x="3106884" y="435708"/>
                </a:cubicBezTo>
                <a:cubicBezTo>
                  <a:pt x="2891344" y="440256"/>
                  <a:pt x="2614370" y="450625"/>
                  <a:pt x="2485507" y="435708"/>
                </a:cubicBezTo>
                <a:cubicBezTo>
                  <a:pt x="2356644" y="420791"/>
                  <a:pt x="2122165" y="404004"/>
                  <a:pt x="1801993" y="435708"/>
                </a:cubicBezTo>
                <a:cubicBezTo>
                  <a:pt x="1481821" y="467412"/>
                  <a:pt x="1515808" y="460664"/>
                  <a:pt x="1273822" y="435708"/>
                </a:cubicBezTo>
                <a:cubicBezTo>
                  <a:pt x="1031836" y="410752"/>
                  <a:pt x="913500" y="465726"/>
                  <a:pt x="652446" y="435708"/>
                </a:cubicBezTo>
                <a:cubicBezTo>
                  <a:pt x="391392" y="405690"/>
                  <a:pt x="165758" y="447575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6412" y="4682339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used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target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webserver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for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name-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based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virtual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hosting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 err="1">
                <a:solidFill>
                  <a:srgbClr val="00FF00"/>
                </a:solidFill>
                <a:latin typeface="+mj-lt"/>
              </a:rPr>
              <a:t>since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HTTP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protocol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version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1.1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204569F-7904-4874-B86C-86090ECF7DE5}"/>
              </a:ext>
            </a:extLst>
          </p:cNvPr>
          <p:cNvSpPr/>
          <p:nvPr/>
        </p:nvSpPr>
        <p:spPr>
          <a:xfrm>
            <a:off x="5456853" y="1975234"/>
            <a:ext cx="1940802" cy="435708"/>
          </a:xfrm>
          <a:custGeom>
            <a:avLst/>
            <a:gdLst>
              <a:gd name="connsiteX0" fmla="*/ 0 w 1940802"/>
              <a:gd name="connsiteY0" fmla="*/ 0 h 435708"/>
              <a:gd name="connsiteX1" fmla="*/ 627526 w 1940802"/>
              <a:gd name="connsiteY1" fmla="*/ 0 h 435708"/>
              <a:gd name="connsiteX2" fmla="*/ 1216236 w 1940802"/>
              <a:gd name="connsiteY2" fmla="*/ 0 h 435708"/>
              <a:gd name="connsiteX3" fmla="*/ 1940802 w 1940802"/>
              <a:gd name="connsiteY3" fmla="*/ 0 h 435708"/>
              <a:gd name="connsiteX4" fmla="*/ 1940802 w 1940802"/>
              <a:gd name="connsiteY4" fmla="*/ 435708 h 435708"/>
              <a:gd name="connsiteX5" fmla="*/ 1332684 w 1940802"/>
              <a:gd name="connsiteY5" fmla="*/ 435708 h 435708"/>
              <a:gd name="connsiteX6" fmla="*/ 646934 w 1940802"/>
              <a:gd name="connsiteY6" fmla="*/ 435708 h 435708"/>
              <a:gd name="connsiteX7" fmla="*/ 0 w 1940802"/>
              <a:gd name="connsiteY7" fmla="*/ 435708 h 435708"/>
              <a:gd name="connsiteX8" fmla="*/ 0 w 1940802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0802" h="435708" extrusionOk="0">
                <a:moveTo>
                  <a:pt x="0" y="0"/>
                </a:moveTo>
                <a:cubicBezTo>
                  <a:pt x="283083" y="10039"/>
                  <a:pt x="387130" y="-17864"/>
                  <a:pt x="627526" y="0"/>
                </a:cubicBezTo>
                <a:cubicBezTo>
                  <a:pt x="867922" y="17864"/>
                  <a:pt x="1009902" y="-13560"/>
                  <a:pt x="1216236" y="0"/>
                </a:cubicBezTo>
                <a:cubicBezTo>
                  <a:pt x="1422570" y="13560"/>
                  <a:pt x="1786116" y="-29800"/>
                  <a:pt x="1940802" y="0"/>
                </a:cubicBezTo>
                <a:cubicBezTo>
                  <a:pt x="1947620" y="144870"/>
                  <a:pt x="1928190" y="244177"/>
                  <a:pt x="1940802" y="435708"/>
                </a:cubicBezTo>
                <a:cubicBezTo>
                  <a:pt x="1641475" y="463665"/>
                  <a:pt x="1456026" y="418175"/>
                  <a:pt x="1332684" y="435708"/>
                </a:cubicBezTo>
                <a:cubicBezTo>
                  <a:pt x="1209342" y="453241"/>
                  <a:pt x="974714" y="446867"/>
                  <a:pt x="646934" y="435708"/>
                </a:cubicBezTo>
                <a:cubicBezTo>
                  <a:pt x="319154" y="424550"/>
                  <a:pt x="308826" y="453175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C5B4AE9-6A30-4B02-8C47-F5C940D5F6E7}"/>
              </a:ext>
            </a:extLst>
          </p:cNvPr>
          <p:cNvGrpSpPr/>
          <p:nvPr/>
        </p:nvGrpSpPr>
        <p:grpSpPr>
          <a:xfrm>
            <a:off x="5707726" y="2443274"/>
            <a:ext cx="2483280" cy="994680"/>
            <a:chOff x="5707726" y="2443274"/>
            <a:chExt cx="2483280" cy="9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14:cNvPr>
                <p14:cNvContentPartPr/>
                <p14:nvPr/>
              </p14:nvContentPartPr>
              <p14:xfrm>
                <a:off x="5758846" y="2443274"/>
                <a:ext cx="2432160" cy="92628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50206" y="2434274"/>
                  <a:ext cx="244980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14:cNvPr>
                <p14:cNvContentPartPr/>
                <p14:nvPr/>
              </p14:nvContentPartPr>
              <p14:xfrm>
                <a:off x="5707726" y="3262994"/>
                <a:ext cx="384840" cy="1749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98726" y="3254354"/>
                  <a:ext cx="402480" cy="19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113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3429000"/>
            <a:ext cx="4042305" cy="435708"/>
          </a:xfrm>
          <a:custGeom>
            <a:avLst/>
            <a:gdLst>
              <a:gd name="connsiteX0" fmla="*/ 0 w 4042305"/>
              <a:gd name="connsiteY0" fmla="*/ 0 h 435708"/>
              <a:gd name="connsiteX1" fmla="*/ 633294 w 4042305"/>
              <a:gd name="connsiteY1" fmla="*/ 0 h 435708"/>
              <a:gd name="connsiteX2" fmla="*/ 1185743 w 4042305"/>
              <a:gd name="connsiteY2" fmla="*/ 0 h 435708"/>
              <a:gd name="connsiteX3" fmla="*/ 1940306 w 4042305"/>
              <a:gd name="connsiteY3" fmla="*/ 0 h 435708"/>
              <a:gd name="connsiteX4" fmla="*/ 2573601 w 4042305"/>
              <a:gd name="connsiteY4" fmla="*/ 0 h 435708"/>
              <a:gd name="connsiteX5" fmla="*/ 3206895 w 4042305"/>
              <a:gd name="connsiteY5" fmla="*/ 0 h 435708"/>
              <a:gd name="connsiteX6" fmla="*/ 4042305 w 4042305"/>
              <a:gd name="connsiteY6" fmla="*/ 0 h 435708"/>
              <a:gd name="connsiteX7" fmla="*/ 4042305 w 4042305"/>
              <a:gd name="connsiteY7" fmla="*/ 435708 h 435708"/>
              <a:gd name="connsiteX8" fmla="*/ 3368588 w 4042305"/>
              <a:gd name="connsiteY8" fmla="*/ 435708 h 435708"/>
              <a:gd name="connsiteX9" fmla="*/ 2816139 w 4042305"/>
              <a:gd name="connsiteY9" fmla="*/ 435708 h 435708"/>
              <a:gd name="connsiteX10" fmla="*/ 2142422 w 4042305"/>
              <a:gd name="connsiteY10" fmla="*/ 435708 h 435708"/>
              <a:gd name="connsiteX11" fmla="*/ 1468704 w 4042305"/>
              <a:gd name="connsiteY11" fmla="*/ 435708 h 435708"/>
              <a:gd name="connsiteX12" fmla="*/ 835410 w 4042305"/>
              <a:gd name="connsiteY12" fmla="*/ 435708 h 435708"/>
              <a:gd name="connsiteX13" fmla="*/ 0 w 4042305"/>
              <a:gd name="connsiteY13" fmla="*/ 435708 h 435708"/>
              <a:gd name="connsiteX14" fmla="*/ 0 w 4042305"/>
              <a:gd name="connsiteY1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2305" h="435708" extrusionOk="0">
                <a:moveTo>
                  <a:pt x="0" y="0"/>
                </a:moveTo>
                <a:cubicBezTo>
                  <a:pt x="216227" y="-30627"/>
                  <a:pt x="334653" y="-22521"/>
                  <a:pt x="633294" y="0"/>
                </a:cubicBezTo>
                <a:cubicBezTo>
                  <a:pt x="931935" y="22521"/>
                  <a:pt x="919487" y="-10048"/>
                  <a:pt x="1185743" y="0"/>
                </a:cubicBezTo>
                <a:cubicBezTo>
                  <a:pt x="1451999" y="10048"/>
                  <a:pt x="1565161" y="-7157"/>
                  <a:pt x="1940306" y="0"/>
                </a:cubicBezTo>
                <a:cubicBezTo>
                  <a:pt x="2315451" y="7157"/>
                  <a:pt x="2379293" y="18792"/>
                  <a:pt x="2573601" y="0"/>
                </a:cubicBezTo>
                <a:cubicBezTo>
                  <a:pt x="2767910" y="-18792"/>
                  <a:pt x="3075818" y="-23403"/>
                  <a:pt x="3206895" y="0"/>
                </a:cubicBezTo>
                <a:cubicBezTo>
                  <a:pt x="3337972" y="23403"/>
                  <a:pt x="3721648" y="-13843"/>
                  <a:pt x="4042305" y="0"/>
                </a:cubicBezTo>
                <a:cubicBezTo>
                  <a:pt x="4024103" y="115985"/>
                  <a:pt x="4056203" y="309833"/>
                  <a:pt x="4042305" y="435708"/>
                </a:cubicBezTo>
                <a:cubicBezTo>
                  <a:pt x="3865031" y="423663"/>
                  <a:pt x="3606109" y="410156"/>
                  <a:pt x="3368588" y="435708"/>
                </a:cubicBezTo>
                <a:cubicBezTo>
                  <a:pt x="3131067" y="461260"/>
                  <a:pt x="3037780" y="454741"/>
                  <a:pt x="2816139" y="435708"/>
                </a:cubicBezTo>
                <a:cubicBezTo>
                  <a:pt x="2594498" y="416675"/>
                  <a:pt x="2318773" y="451363"/>
                  <a:pt x="2142422" y="435708"/>
                </a:cubicBezTo>
                <a:cubicBezTo>
                  <a:pt x="1966071" y="420053"/>
                  <a:pt x="1625132" y="431934"/>
                  <a:pt x="1468704" y="435708"/>
                </a:cubicBezTo>
                <a:cubicBezTo>
                  <a:pt x="1312276" y="439482"/>
                  <a:pt x="1134565" y="455636"/>
                  <a:pt x="835410" y="435708"/>
                </a:cubicBezTo>
                <a:cubicBezTo>
                  <a:pt x="536255" y="415780"/>
                  <a:pt x="236792" y="475200"/>
                  <a:pt x="0" y="435708"/>
                </a:cubicBezTo>
                <a:cubicBezTo>
                  <a:pt x="9271" y="313226"/>
                  <a:pt x="7631" y="18355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332101" y="4624452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Indicates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which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program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made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request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enable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mobile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view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Never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rely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it!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E84E631-6BD9-4AD2-9F15-988B19AC06C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1D1D7C1F-421C-4559-B1EB-77BD8F8B08E9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21EBA79C-5C03-4926-853B-4338FFA54AC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6B7C7CA0-4F15-4D7D-88A0-55AF6E96EF6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F384A04F-A1C9-4FB6-8A14-43A224CC22E2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B9D45B3-6DAB-4EB9-B7E4-275F8D688C33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5C85249A-6024-473D-9A23-B678A2A78B9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DB2C8A05-6641-471F-9625-B298474C9718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8DD89AE6-CD5B-4E4E-B994-7882F9DEDC4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A88DD712-42DD-4ECC-9B2C-AE545E5B7401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152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1" name="Gruppieren 640">
            <a:extLst>
              <a:ext uri="{FF2B5EF4-FFF2-40B4-BE49-F238E27FC236}">
                <a16:creationId xmlns:a16="http://schemas.microsoft.com/office/drawing/2014/main" id="{95A90035-E65A-4E33-B3FD-27D7CA730048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642" name="Freihand 641">
                  <a:extLst>
                    <a:ext uri="{FF2B5EF4-FFF2-40B4-BE49-F238E27FC236}">
                      <a16:creationId xmlns:a16="http://schemas.microsoft.com/office/drawing/2014/main" id="{A085C628-7AF7-4CEE-8F65-1191F29E7539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644" name="Freihand 643">
                  <a:extLst>
                    <a:ext uri="{FF2B5EF4-FFF2-40B4-BE49-F238E27FC236}">
                      <a16:creationId xmlns:a16="http://schemas.microsoft.com/office/drawing/2014/main" id="{AD39915B-4F2D-4DD3-B271-406C349FDCBE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655" name="Freihand 654">
                  <a:extLst>
                    <a:ext uri="{FF2B5EF4-FFF2-40B4-BE49-F238E27FC236}">
                      <a16:creationId xmlns:a16="http://schemas.microsoft.com/office/drawing/2014/main" id="{234723B2-F1C4-4110-9DBD-498AD3E708D9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673" name="Freihand 672">
                  <a:extLst>
                    <a:ext uri="{FF2B5EF4-FFF2-40B4-BE49-F238E27FC236}">
                      <a16:creationId xmlns:a16="http://schemas.microsoft.com/office/drawing/2014/main" id="{0CD4E506-9CA0-4A58-BF88-2BB348E163EF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4" name="Gruppieren 673">
            <a:extLst>
              <a:ext uri="{FF2B5EF4-FFF2-40B4-BE49-F238E27FC236}">
                <a16:creationId xmlns:a16="http://schemas.microsoft.com/office/drawing/2014/main" id="{E80334D9-239F-466B-B38A-9047EE4FB91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675" name="Freihand 674">
                  <a:extLst>
                    <a:ext uri="{FF2B5EF4-FFF2-40B4-BE49-F238E27FC236}">
                      <a16:creationId xmlns:a16="http://schemas.microsoft.com/office/drawing/2014/main" id="{E634CA92-BD00-40E7-A754-159B28C44BD0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676" name="Freihand 675">
                  <a:extLst>
                    <a:ext uri="{FF2B5EF4-FFF2-40B4-BE49-F238E27FC236}">
                      <a16:creationId xmlns:a16="http://schemas.microsoft.com/office/drawing/2014/main" id="{C576D55B-711D-4B74-B825-9548E2858A72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7" name="Gruppieren 676">
            <a:extLst>
              <a:ext uri="{FF2B5EF4-FFF2-40B4-BE49-F238E27FC236}">
                <a16:creationId xmlns:a16="http://schemas.microsoft.com/office/drawing/2014/main" id="{D76D4DD1-7723-4DAD-B5A8-7D89E098D071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678" name="Freihand 677">
                  <a:extLst>
                    <a:ext uri="{FF2B5EF4-FFF2-40B4-BE49-F238E27FC236}">
                      <a16:creationId xmlns:a16="http://schemas.microsoft.com/office/drawing/2014/main" id="{8F7EAB6C-26AB-4762-B0A4-F9115C32886B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679" name="Freihand 678">
                  <a:extLst>
                    <a:ext uri="{FF2B5EF4-FFF2-40B4-BE49-F238E27FC236}">
                      <a16:creationId xmlns:a16="http://schemas.microsoft.com/office/drawing/2014/main" id="{DE0687AE-F439-4154-9482-B693EBB7F33A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0" name="Gruppieren 679">
            <a:extLst>
              <a:ext uri="{FF2B5EF4-FFF2-40B4-BE49-F238E27FC236}">
                <a16:creationId xmlns:a16="http://schemas.microsoft.com/office/drawing/2014/main" id="{1D3E8015-6669-4C7E-9CE0-83BFC43D89CA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684" name="Freihand 683">
                  <a:extLst>
                    <a:ext uri="{FF2B5EF4-FFF2-40B4-BE49-F238E27FC236}">
                      <a16:creationId xmlns:a16="http://schemas.microsoft.com/office/drawing/2014/main" id="{BC3F0BFB-09C1-478C-B350-5DB142E0D1F9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688" name="Freihand 687">
                  <a:extLst>
                    <a:ext uri="{FF2B5EF4-FFF2-40B4-BE49-F238E27FC236}">
                      <a16:creationId xmlns:a16="http://schemas.microsoft.com/office/drawing/2014/main" id="{F1CB039B-BC4F-4ACF-9EAE-1D1FAA5E2791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696" name="Freihand 695">
                  <a:extLst>
                    <a:ext uri="{FF2B5EF4-FFF2-40B4-BE49-F238E27FC236}">
                      <a16:creationId xmlns:a16="http://schemas.microsoft.com/office/drawing/2014/main" id="{3CB8A234-BBAF-4C2B-8FBE-2188D24F3855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697" name="Freihand 696">
                  <a:extLst>
                    <a:ext uri="{FF2B5EF4-FFF2-40B4-BE49-F238E27FC236}">
                      <a16:creationId xmlns:a16="http://schemas.microsoft.com/office/drawing/2014/main" id="{91482ADE-E5F9-4A80-9C15-DE6D120164A7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698" name="Freihand 697">
                  <a:extLst>
                    <a:ext uri="{FF2B5EF4-FFF2-40B4-BE49-F238E27FC236}">
                      <a16:creationId xmlns:a16="http://schemas.microsoft.com/office/drawing/2014/main" id="{32204A65-05B8-4177-8FBB-0CEEC2E66414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704" name="Freihand 703">
                  <a:extLst>
                    <a:ext uri="{FF2B5EF4-FFF2-40B4-BE49-F238E27FC236}">
                      <a16:creationId xmlns:a16="http://schemas.microsoft.com/office/drawing/2014/main" id="{AE14324A-939C-4DD6-A9F8-7E8B7073659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708" name="Freihand 707">
                  <a:extLst>
                    <a:ext uri="{FF2B5EF4-FFF2-40B4-BE49-F238E27FC236}">
                      <a16:creationId xmlns:a16="http://schemas.microsoft.com/office/drawing/2014/main" id="{A17F125E-E249-45AB-A3E4-B4D29361F4F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716" name="Freihand 715">
                  <a:extLst>
                    <a:ext uri="{FF2B5EF4-FFF2-40B4-BE49-F238E27FC236}">
                      <a16:creationId xmlns:a16="http://schemas.microsoft.com/office/drawing/2014/main" id="{08CA8431-99F3-4434-9E17-C11926AF8688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722" name="Freihand 721">
                  <a:extLst>
                    <a:ext uri="{FF2B5EF4-FFF2-40B4-BE49-F238E27FC236}">
                      <a16:creationId xmlns:a16="http://schemas.microsoft.com/office/drawing/2014/main" id="{1EEBBD62-665E-4002-97DF-BB007D61A14D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1220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CD56D37-8B08-4C21-9144-F30F5777E821}"/>
              </a:ext>
            </a:extLst>
          </p:cNvPr>
          <p:cNvGrpSpPr/>
          <p:nvPr/>
        </p:nvGrpSpPr>
        <p:grpSpPr>
          <a:xfrm>
            <a:off x="817325" y="94729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2C885AC9-1455-44E8-B846-CE469574FF4D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8ECE42E8-9468-4676-9E94-29417E8933A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C9883F46-5E7E-4B23-BFB3-C5D524E35B8F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7072F0B0-9E8F-4DCA-999D-364CAFDCF838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7B8328E-A51A-470E-A947-F55C4820C66D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8A6CCF44-6D5E-4853-A6BD-562BC4D76FCB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0" name="Freihand 9">
                    <a:extLst>
                      <a:ext uri="{FF2B5EF4-FFF2-40B4-BE49-F238E27FC236}">
                        <a16:creationId xmlns:a16="http://schemas.microsoft.com/office/drawing/2014/main" id="{F30D6CAE-E366-427C-9E76-8FC55D0C4B7B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237DB562-5C73-493C-8FE5-5CFE2192D91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7542CAD5-00FF-4F5B-9261-E57A0047C7D9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935CD252-AEAC-47F3-8A74-00B1A9C304FA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B585531C-E5EF-4FD4-B8FE-EA3A9EB21260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D63DFF84-B9A3-451F-9BD6-140DF9A7A56D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6" name="Freihand 15">
                    <a:extLst>
                      <a:ext uri="{FF2B5EF4-FFF2-40B4-BE49-F238E27FC236}">
                        <a16:creationId xmlns:a16="http://schemas.microsoft.com/office/drawing/2014/main" id="{8A82921A-0993-4C90-B486-BFF9B718B844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AFACFBF-B76D-4D66-89D6-E820D4A7F29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DF724C11-8EA6-4D76-9E23-AE912F171E9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56CB8186-D508-4B9D-B0B1-35FD61CC7710}"/>
              </a:ext>
            </a:extLst>
          </p:cNvPr>
          <p:cNvSpPr txBox="1"/>
          <p:nvPr/>
        </p:nvSpPr>
        <p:spPr>
          <a:xfrm>
            <a:off x="3463325" y="754647"/>
            <a:ext cx="8380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serves “static” content only</a:t>
            </a:r>
          </a:p>
          <a:p>
            <a:r>
              <a:rPr lang="en-US" dirty="0"/>
              <a:t>   e.g. pictures, data-files, client-side code (HTML, CSS, JavaScript)</a:t>
            </a:r>
          </a:p>
          <a:p>
            <a:endParaRPr lang="en-US" dirty="0"/>
          </a:p>
          <a:p>
            <a:r>
              <a:rPr lang="en-US" dirty="0"/>
              <a:t>Examples: Apache, </a:t>
            </a:r>
            <a:r>
              <a:rPr lang="en-US" dirty="0" err="1"/>
              <a:t>nginx</a:t>
            </a:r>
            <a:r>
              <a:rPr lang="en-US" dirty="0"/>
              <a:t>, MS IIS, Google Web Server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463325" y="2715893"/>
            <a:ext cx="83808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no dynamic server-side actions</a:t>
            </a:r>
          </a:p>
          <a:p>
            <a:r>
              <a:rPr lang="en-US" dirty="0"/>
              <a:t>   e.g. process user input, store/load data from database,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needs server-side programming/scripting languages and a suitable interpreter/runtime</a:t>
            </a:r>
          </a:p>
          <a:p>
            <a:r>
              <a:rPr lang="en-US" dirty="0"/>
              <a:t>   e.g. PHP, Python, Ruby, ASP.NET, Java …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7518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70437" y="814882"/>
            <a:ext cx="83808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interpreter/runtime can be e.g.:</a:t>
            </a:r>
          </a:p>
          <a:p>
            <a:endParaRPr lang="en-US" dirty="0"/>
          </a:p>
          <a:p>
            <a:r>
              <a:rPr lang="en-US" dirty="0"/>
              <a:t>   included in the webserver</a:t>
            </a:r>
          </a:p>
          <a:p>
            <a:r>
              <a:rPr lang="en-US" dirty="0"/>
              <a:t>      e.g. Apache modules (</a:t>
            </a:r>
            <a:r>
              <a:rPr lang="en-US" dirty="0" err="1"/>
              <a:t>mod_php</a:t>
            </a:r>
            <a:r>
              <a:rPr lang="en-US" dirty="0"/>
              <a:t> / </a:t>
            </a:r>
            <a:r>
              <a:rPr lang="en-US" dirty="0" err="1"/>
              <a:t>mod_python</a:t>
            </a:r>
            <a:r>
              <a:rPr lang="en-US" dirty="0"/>
              <a:t> / mod_...)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  <a:p>
            <a:r>
              <a:rPr lang="en-US" dirty="0"/>
              <a:t>   standalone in an own process and called via</a:t>
            </a:r>
            <a:br>
              <a:rPr lang="en-US" dirty="0"/>
            </a:br>
            <a:r>
              <a:rPr lang="en-US" dirty="0"/>
              <a:t>      CGI, </a:t>
            </a:r>
            <a:r>
              <a:rPr lang="en-US" dirty="0" err="1"/>
              <a:t>FastCGI</a:t>
            </a:r>
            <a:r>
              <a:rPr lang="en-US" dirty="0"/>
              <a:t>, ISAPI, AJP,...</a:t>
            </a:r>
          </a:p>
          <a:p>
            <a:r>
              <a:rPr lang="en-US" dirty="0"/>
              <a:t>      e.g. Apache Tomcat Java Servlets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standalone in a dedicated application server</a:t>
            </a:r>
          </a:p>
          <a:p>
            <a:r>
              <a:rPr lang="en-US" dirty="0"/>
              <a:t>      WebLogic</a:t>
            </a:r>
          </a:p>
          <a:p>
            <a:r>
              <a:rPr lang="en-US" dirty="0"/>
              <a:t>      Payara</a:t>
            </a:r>
          </a:p>
          <a:p>
            <a:r>
              <a:rPr lang="en-US" dirty="0"/>
              <a:t>      JBoss</a:t>
            </a:r>
          </a:p>
          <a:p>
            <a:r>
              <a:rPr lang="en-US" dirty="0"/>
              <a:t>      </a:t>
            </a:r>
            <a:r>
              <a:rPr lang="en-US" dirty="0" err="1"/>
              <a:t>Websphere</a:t>
            </a:r>
            <a:endParaRPr lang="en-US" dirty="0"/>
          </a:p>
          <a:p>
            <a:r>
              <a:rPr lang="en-US" dirty="0"/>
              <a:t>      …</a:t>
            </a:r>
          </a:p>
          <a:p>
            <a:r>
              <a:rPr lang="en-US" dirty="0"/>
              <a:t>   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3A91884-2632-480C-B9B4-F72DE74C09BD}"/>
              </a:ext>
            </a:extLst>
          </p:cNvPr>
          <p:cNvSpPr/>
          <p:nvPr/>
        </p:nvSpPr>
        <p:spPr>
          <a:xfrm>
            <a:off x="6172900" y="4045285"/>
            <a:ext cx="3559682" cy="2536151"/>
          </a:xfrm>
          <a:custGeom>
            <a:avLst/>
            <a:gdLst>
              <a:gd name="connsiteX0" fmla="*/ 0 w 3559682"/>
              <a:gd name="connsiteY0" fmla="*/ 0 h 2536151"/>
              <a:gd name="connsiteX1" fmla="*/ 593280 w 3559682"/>
              <a:gd name="connsiteY1" fmla="*/ 0 h 2536151"/>
              <a:gd name="connsiteX2" fmla="*/ 1079770 w 3559682"/>
              <a:gd name="connsiteY2" fmla="*/ 0 h 2536151"/>
              <a:gd name="connsiteX3" fmla="*/ 1673051 w 3559682"/>
              <a:gd name="connsiteY3" fmla="*/ 0 h 2536151"/>
              <a:gd name="connsiteX4" fmla="*/ 2159540 w 3559682"/>
              <a:gd name="connsiteY4" fmla="*/ 0 h 2536151"/>
              <a:gd name="connsiteX5" fmla="*/ 2788418 w 3559682"/>
              <a:gd name="connsiteY5" fmla="*/ 0 h 2536151"/>
              <a:gd name="connsiteX6" fmla="*/ 3559682 w 3559682"/>
              <a:gd name="connsiteY6" fmla="*/ 0 h 2536151"/>
              <a:gd name="connsiteX7" fmla="*/ 3559682 w 3559682"/>
              <a:gd name="connsiteY7" fmla="*/ 608676 h 2536151"/>
              <a:gd name="connsiteX8" fmla="*/ 3559682 w 3559682"/>
              <a:gd name="connsiteY8" fmla="*/ 1268076 h 2536151"/>
              <a:gd name="connsiteX9" fmla="*/ 3559682 w 3559682"/>
              <a:gd name="connsiteY9" fmla="*/ 1927475 h 2536151"/>
              <a:gd name="connsiteX10" fmla="*/ 3559682 w 3559682"/>
              <a:gd name="connsiteY10" fmla="*/ 2536151 h 2536151"/>
              <a:gd name="connsiteX11" fmla="*/ 2895208 w 3559682"/>
              <a:gd name="connsiteY11" fmla="*/ 2536151 h 2536151"/>
              <a:gd name="connsiteX12" fmla="*/ 2408718 w 3559682"/>
              <a:gd name="connsiteY12" fmla="*/ 2536151 h 2536151"/>
              <a:gd name="connsiteX13" fmla="*/ 1886631 w 3559682"/>
              <a:gd name="connsiteY13" fmla="*/ 2536151 h 2536151"/>
              <a:gd name="connsiteX14" fmla="*/ 1293351 w 3559682"/>
              <a:gd name="connsiteY14" fmla="*/ 2536151 h 2536151"/>
              <a:gd name="connsiteX15" fmla="*/ 664474 w 3559682"/>
              <a:gd name="connsiteY15" fmla="*/ 2536151 h 2536151"/>
              <a:gd name="connsiteX16" fmla="*/ 0 w 3559682"/>
              <a:gd name="connsiteY16" fmla="*/ 2536151 h 2536151"/>
              <a:gd name="connsiteX17" fmla="*/ 0 w 3559682"/>
              <a:gd name="connsiteY17" fmla="*/ 1927475 h 2536151"/>
              <a:gd name="connsiteX18" fmla="*/ 0 w 3559682"/>
              <a:gd name="connsiteY18" fmla="*/ 1293437 h 2536151"/>
              <a:gd name="connsiteX19" fmla="*/ 0 w 3559682"/>
              <a:gd name="connsiteY19" fmla="*/ 659399 h 2536151"/>
              <a:gd name="connsiteX20" fmla="*/ 0 w 3559682"/>
              <a:gd name="connsiteY20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9682" h="2536151" extrusionOk="0">
                <a:moveTo>
                  <a:pt x="0" y="0"/>
                </a:moveTo>
                <a:cubicBezTo>
                  <a:pt x="241779" y="-17725"/>
                  <a:pt x="388534" y="-20736"/>
                  <a:pt x="593280" y="0"/>
                </a:cubicBezTo>
                <a:cubicBezTo>
                  <a:pt x="798026" y="20736"/>
                  <a:pt x="891489" y="-4016"/>
                  <a:pt x="1079770" y="0"/>
                </a:cubicBezTo>
                <a:cubicBezTo>
                  <a:pt x="1268051" y="4016"/>
                  <a:pt x="1538241" y="1929"/>
                  <a:pt x="1673051" y="0"/>
                </a:cubicBezTo>
                <a:cubicBezTo>
                  <a:pt x="1807861" y="-1929"/>
                  <a:pt x="2030026" y="-3542"/>
                  <a:pt x="2159540" y="0"/>
                </a:cubicBezTo>
                <a:cubicBezTo>
                  <a:pt x="2289054" y="3542"/>
                  <a:pt x="2623094" y="-28181"/>
                  <a:pt x="2788418" y="0"/>
                </a:cubicBezTo>
                <a:cubicBezTo>
                  <a:pt x="2953742" y="28181"/>
                  <a:pt x="3290376" y="32662"/>
                  <a:pt x="3559682" y="0"/>
                </a:cubicBezTo>
                <a:cubicBezTo>
                  <a:pt x="3538251" y="194438"/>
                  <a:pt x="3557346" y="413456"/>
                  <a:pt x="3559682" y="608676"/>
                </a:cubicBezTo>
                <a:cubicBezTo>
                  <a:pt x="3562018" y="803896"/>
                  <a:pt x="3528235" y="1067972"/>
                  <a:pt x="3559682" y="1268076"/>
                </a:cubicBezTo>
                <a:cubicBezTo>
                  <a:pt x="3591129" y="1468180"/>
                  <a:pt x="3563012" y="1704204"/>
                  <a:pt x="3559682" y="1927475"/>
                </a:cubicBezTo>
                <a:cubicBezTo>
                  <a:pt x="3556352" y="2150746"/>
                  <a:pt x="3562193" y="2344617"/>
                  <a:pt x="3559682" y="2536151"/>
                </a:cubicBezTo>
                <a:cubicBezTo>
                  <a:pt x="3349959" y="2541318"/>
                  <a:pt x="3098540" y="2528454"/>
                  <a:pt x="2895208" y="2536151"/>
                </a:cubicBezTo>
                <a:cubicBezTo>
                  <a:pt x="2691876" y="2543848"/>
                  <a:pt x="2516746" y="2513827"/>
                  <a:pt x="2408718" y="2536151"/>
                </a:cubicBezTo>
                <a:cubicBezTo>
                  <a:pt x="2300690" y="2558476"/>
                  <a:pt x="2123412" y="2549818"/>
                  <a:pt x="1886631" y="2536151"/>
                </a:cubicBezTo>
                <a:cubicBezTo>
                  <a:pt x="1649850" y="2522484"/>
                  <a:pt x="1563725" y="2538450"/>
                  <a:pt x="1293351" y="2536151"/>
                </a:cubicBezTo>
                <a:cubicBezTo>
                  <a:pt x="1022977" y="2533852"/>
                  <a:pt x="961802" y="2548677"/>
                  <a:pt x="664474" y="2536151"/>
                </a:cubicBezTo>
                <a:cubicBezTo>
                  <a:pt x="367146" y="2523625"/>
                  <a:pt x="290838" y="2545356"/>
                  <a:pt x="0" y="2536151"/>
                </a:cubicBezTo>
                <a:cubicBezTo>
                  <a:pt x="-7236" y="2375199"/>
                  <a:pt x="8383" y="2215815"/>
                  <a:pt x="0" y="1927475"/>
                </a:cubicBezTo>
                <a:cubicBezTo>
                  <a:pt x="-8383" y="1639135"/>
                  <a:pt x="-14701" y="1501093"/>
                  <a:pt x="0" y="1293437"/>
                </a:cubicBezTo>
                <a:cubicBezTo>
                  <a:pt x="14701" y="1085781"/>
                  <a:pt x="14093" y="897846"/>
                  <a:pt x="0" y="659399"/>
                </a:cubicBezTo>
                <a:cubicBezTo>
                  <a:pt x="-14093" y="420952"/>
                  <a:pt x="-21085" y="1809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2B3E4C-4A68-4D2D-BE0C-4AACB18345A8}"/>
              </a:ext>
            </a:extLst>
          </p:cNvPr>
          <p:cNvSpPr txBox="1"/>
          <p:nvPr/>
        </p:nvSpPr>
        <p:spPr>
          <a:xfrm>
            <a:off x="6084921" y="364246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(Machine)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7AAA25-D8B5-4045-BD1F-93D98CC06B38}"/>
              </a:ext>
            </a:extLst>
          </p:cNvPr>
          <p:cNvSpPr/>
          <p:nvPr/>
        </p:nvSpPr>
        <p:spPr>
          <a:xfrm>
            <a:off x="6352099" y="4381124"/>
            <a:ext cx="1620569" cy="1936133"/>
          </a:xfrm>
          <a:custGeom>
            <a:avLst/>
            <a:gdLst>
              <a:gd name="connsiteX0" fmla="*/ 0 w 1620569"/>
              <a:gd name="connsiteY0" fmla="*/ 0 h 1936133"/>
              <a:gd name="connsiteX1" fmla="*/ 540190 w 1620569"/>
              <a:gd name="connsiteY1" fmla="*/ 0 h 1936133"/>
              <a:gd name="connsiteX2" fmla="*/ 1031762 w 1620569"/>
              <a:gd name="connsiteY2" fmla="*/ 0 h 1936133"/>
              <a:gd name="connsiteX3" fmla="*/ 1620569 w 1620569"/>
              <a:gd name="connsiteY3" fmla="*/ 0 h 1936133"/>
              <a:gd name="connsiteX4" fmla="*/ 1620569 w 1620569"/>
              <a:gd name="connsiteY4" fmla="*/ 587294 h 1936133"/>
              <a:gd name="connsiteX5" fmla="*/ 1620569 w 1620569"/>
              <a:gd name="connsiteY5" fmla="*/ 1271394 h 1936133"/>
              <a:gd name="connsiteX6" fmla="*/ 1620569 w 1620569"/>
              <a:gd name="connsiteY6" fmla="*/ 1936133 h 1936133"/>
              <a:gd name="connsiteX7" fmla="*/ 1080379 w 1620569"/>
              <a:gd name="connsiteY7" fmla="*/ 1936133 h 1936133"/>
              <a:gd name="connsiteX8" fmla="*/ 572601 w 1620569"/>
              <a:gd name="connsiteY8" fmla="*/ 1936133 h 1936133"/>
              <a:gd name="connsiteX9" fmla="*/ 0 w 1620569"/>
              <a:gd name="connsiteY9" fmla="*/ 1936133 h 1936133"/>
              <a:gd name="connsiteX10" fmla="*/ 0 w 1620569"/>
              <a:gd name="connsiteY10" fmla="*/ 1310117 h 1936133"/>
              <a:gd name="connsiteX11" fmla="*/ 0 w 1620569"/>
              <a:gd name="connsiteY11" fmla="*/ 664739 h 1936133"/>
              <a:gd name="connsiteX12" fmla="*/ 0 w 1620569"/>
              <a:gd name="connsiteY12" fmla="*/ 0 h 19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569" h="1936133" extrusionOk="0">
                <a:moveTo>
                  <a:pt x="0" y="0"/>
                </a:moveTo>
                <a:cubicBezTo>
                  <a:pt x="161482" y="20258"/>
                  <a:pt x="312433" y="17936"/>
                  <a:pt x="540190" y="0"/>
                </a:cubicBezTo>
                <a:cubicBezTo>
                  <a:pt x="767947" y="-17936"/>
                  <a:pt x="872209" y="3490"/>
                  <a:pt x="1031762" y="0"/>
                </a:cubicBezTo>
                <a:cubicBezTo>
                  <a:pt x="1191315" y="-3490"/>
                  <a:pt x="1377121" y="17716"/>
                  <a:pt x="1620569" y="0"/>
                </a:cubicBezTo>
                <a:cubicBezTo>
                  <a:pt x="1604746" y="202906"/>
                  <a:pt x="1610559" y="448534"/>
                  <a:pt x="1620569" y="587294"/>
                </a:cubicBezTo>
                <a:cubicBezTo>
                  <a:pt x="1630579" y="726054"/>
                  <a:pt x="1615062" y="951736"/>
                  <a:pt x="1620569" y="1271394"/>
                </a:cubicBezTo>
                <a:cubicBezTo>
                  <a:pt x="1626076" y="1591052"/>
                  <a:pt x="1603233" y="1664522"/>
                  <a:pt x="1620569" y="1936133"/>
                </a:cubicBezTo>
                <a:cubicBezTo>
                  <a:pt x="1509253" y="1929928"/>
                  <a:pt x="1315858" y="1945325"/>
                  <a:pt x="1080379" y="1936133"/>
                </a:cubicBezTo>
                <a:cubicBezTo>
                  <a:pt x="844900" y="1926942"/>
                  <a:pt x="767439" y="1941326"/>
                  <a:pt x="572601" y="1936133"/>
                </a:cubicBezTo>
                <a:cubicBezTo>
                  <a:pt x="377763" y="1930940"/>
                  <a:pt x="151135" y="1952444"/>
                  <a:pt x="0" y="1936133"/>
                </a:cubicBezTo>
                <a:cubicBezTo>
                  <a:pt x="18457" y="1805568"/>
                  <a:pt x="21652" y="1564585"/>
                  <a:pt x="0" y="1310117"/>
                </a:cubicBezTo>
                <a:cubicBezTo>
                  <a:pt x="-21652" y="1055649"/>
                  <a:pt x="-24979" y="822188"/>
                  <a:pt x="0" y="664739"/>
                </a:cubicBezTo>
                <a:cubicBezTo>
                  <a:pt x="24979" y="507290"/>
                  <a:pt x="24970" y="24719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91CA29-2D23-4803-A7FC-1F81FCB3987F}"/>
              </a:ext>
            </a:extLst>
          </p:cNvPr>
          <p:cNvSpPr txBox="1"/>
          <p:nvPr/>
        </p:nvSpPr>
        <p:spPr>
          <a:xfrm>
            <a:off x="6210209" y="4004742"/>
            <a:ext cx="32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(Process)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74F8E1B-2B38-416A-85BF-81C13733CBFF}"/>
              </a:ext>
            </a:extLst>
          </p:cNvPr>
          <p:cNvSpPr/>
          <p:nvPr/>
        </p:nvSpPr>
        <p:spPr>
          <a:xfrm>
            <a:off x="6483479" y="4709346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32C1887-2BD8-4A62-B575-9A1E7BA127BB}"/>
              </a:ext>
            </a:extLst>
          </p:cNvPr>
          <p:cNvSpPr/>
          <p:nvPr/>
        </p:nvSpPr>
        <p:spPr>
          <a:xfrm>
            <a:off x="8086308" y="4650350"/>
            <a:ext cx="1329946" cy="1592794"/>
          </a:xfrm>
          <a:custGeom>
            <a:avLst/>
            <a:gdLst>
              <a:gd name="connsiteX0" fmla="*/ 0 w 1329946"/>
              <a:gd name="connsiteY0" fmla="*/ 0 h 1592794"/>
              <a:gd name="connsiteX1" fmla="*/ 664973 w 1329946"/>
              <a:gd name="connsiteY1" fmla="*/ 0 h 1592794"/>
              <a:gd name="connsiteX2" fmla="*/ 1329946 w 1329946"/>
              <a:gd name="connsiteY2" fmla="*/ 0 h 1592794"/>
              <a:gd name="connsiteX3" fmla="*/ 1329946 w 1329946"/>
              <a:gd name="connsiteY3" fmla="*/ 530931 h 1592794"/>
              <a:gd name="connsiteX4" fmla="*/ 1329946 w 1329946"/>
              <a:gd name="connsiteY4" fmla="*/ 1014079 h 1592794"/>
              <a:gd name="connsiteX5" fmla="*/ 1329946 w 1329946"/>
              <a:gd name="connsiteY5" fmla="*/ 1592794 h 1592794"/>
              <a:gd name="connsiteX6" fmla="*/ 678272 w 1329946"/>
              <a:gd name="connsiteY6" fmla="*/ 1592794 h 1592794"/>
              <a:gd name="connsiteX7" fmla="*/ 0 w 1329946"/>
              <a:gd name="connsiteY7" fmla="*/ 1592794 h 1592794"/>
              <a:gd name="connsiteX8" fmla="*/ 0 w 1329946"/>
              <a:gd name="connsiteY8" fmla="*/ 1093719 h 1592794"/>
              <a:gd name="connsiteX9" fmla="*/ 0 w 1329946"/>
              <a:gd name="connsiteY9" fmla="*/ 562787 h 1592794"/>
              <a:gd name="connsiteX10" fmla="*/ 0 w 1329946"/>
              <a:gd name="connsiteY10" fmla="*/ 0 h 15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9946" h="1592794" extrusionOk="0">
                <a:moveTo>
                  <a:pt x="0" y="0"/>
                </a:moveTo>
                <a:cubicBezTo>
                  <a:pt x="321637" y="-19497"/>
                  <a:pt x="360869" y="11431"/>
                  <a:pt x="664973" y="0"/>
                </a:cubicBezTo>
                <a:cubicBezTo>
                  <a:pt x="969077" y="-11431"/>
                  <a:pt x="1183877" y="-18935"/>
                  <a:pt x="1329946" y="0"/>
                </a:cubicBezTo>
                <a:cubicBezTo>
                  <a:pt x="1336217" y="188435"/>
                  <a:pt x="1310346" y="385116"/>
                  <a:pt x="1329946" y="530931"/>
                </a:cubicBezTo>
                <a:cubicBezTo>
                  <a:pt x="1349546" y="676746"/>
                  <a:pt x="1316887" y="828612"/>
                  <a:pt x="1329946" y="1014079"/>
                </a:cubicBezTo>
                <a:cubicBezTo>
                  <a:pt x="1343005" y="1199546"/>
                  <a:pt x="1350292" y="1338763"/>
                  <a:pt x="1329946" y="1592794"/>
                </a:cubicBezTo>
                <a:cubicBezTo>
                  <a:pt x="1016840" y="1589755"/>
                  <a:pt x="977360" y="1614170"/>
                  <a:pt x="678272" y="1592794"/>
                </a:cubicBezTo>
                <a:cubicBezTo>
                  <a:pt x="379184" y="1571418"/>
                  <a:pt x="320982" y="1605472"/>
                  <a:pt x="0" y="1592794"/>
                </a:cubicBezTo>
                <a:cubicBezTo>
                  <a:pt x="-21445" y="1404540"/>
                  <a:pt x="4420" y="1251274"/>
                  <a:pt x="0" y="1093719"/>
                </a:cubicBezTo>
                <a:cubicBezTo>
                  <a:pt x="-4420" y="936165"/>
                  <a:pt x="19347" y="783519"/>
                  <a:pt x="0" y="562787"/>
                </a:cubicBezTo>
                <a:cubicBezTo>
                  <a:pt x="-19347" y="342055"/>
                  <a:pt x="-24314" y="1441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Standalone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76361E4-4C52-45D3-83E5-B3CED17E49EC}"/>
              </a:ext>
            </a:extLst>
          </p:cNvPr>
          <p:cNvSpPr/>
          <p:nvPr/>
        </p:nvSpPr>
        <p:spPr>
          <a:xfrm>
            <a:off x="9911781" y="4045285"/>
            <a:ext cx="1554017" cy="2536151"/>
          </a:xfrm>
          <a:custGeom>
            <a:avLst/>
            <a:gdLst>
              <a:gd name="connsiteX0" fmla="*/ 0 w 1554017"/>
              <a:gd name="connsiteY0" fmla="*/ 0 h 2536151"/>
              <a:gd name="connsiteX1" fmla="*/ 518006 w 1554017"/>
              <a:gd name="connsiteY1" fmla="*/ 0 h 2536151"/>
              <a:gd name="connsiteX2" fmla="*/ 989391 w 1554017"/>
              <a:gd name="connsiteY2" fmla="*/ 0 h 2536151"/>
              <a:gd name="connsiteX3" fmla="*/ 1554017 w 1554017"/>
              <a:gd name="connsiteY3" fmla="*/ 0 h 2536151"/>
              <a:gd name="connsiteX4" fmla="*/ 1554017 w 1554017"/>
              <a:gd name="connsiteY4" fmla="*/ 557953 h 2536151"/>
              <a:gd name="connsiteX5" fmla="*/ 1554017 w 1554017"/>
              <a:gd name="connsiteY5" fmla="*/ 1242714 h 2536151"/>
              <a:gd name="connsiteX6" fmla="*/ 1554017 w 1554017"/>
              <a:gd name="connsiteY6" fmla="*/ 1851390 h 2536151"/>
              <a:gd name="connsiteX7" fmla="*/ 1554017 w 1554017"/>
              <a:gd name="connsiteY7" fmla="*/ 2536151 h 2536151"/>
              <a:gd name="connsiteX8" fmla="*/ 1020471 w 1554017"/>
              <a:gd name="connsiteY8" fmla="*/ 2536151 h 2536151"/>
              <a:gd name="connsiteX9" fmla="*/ 518006 w 1554017"/>
              <a:gd name="connsiteY9" fmla="*/ 2536151 h 2536151"/>
              <a:gd name="connsiteX10" fmla="*/ 0 w 1554017"/>
              <a:gd name="connsiteY10" fmla="*/ 2536151 h 2536151"/>
              <a:gd name="connsiteX11" fmla="*/ 0 w 1554017"/>
              <a:gd name="connsiteY11" fmla="*/ 1876752 h 2536151"/>
              <a:gd name="connsiteX12" fmla="*/ 0 w 1554017"/>
              <a:gd name="connsiteY12" fmla="*/ 1318799 h 2536151"/>
              <a:gd name="connsiteX13" fmla="*/ 0 w 1554017"/>
              <a:gd name="connsiteY13" fmla="*/ 710122 h 2536151"/>
              <a:gd name="connsiteX14" fmla="*/ 0 w 1554017"/>
              <a:gd name="connsiteY14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4017" h="2536151" extrusionOk="0">
                <a:moveTo>
                  <a:pt x="0" y="0"/>
                </a:moveTo>
                <a:cubicBezTo>
                  <a:pt x="208473" y="13609"/>
                  <a:pt x="351197" y="3330"/>
                  <a:pt x="518006" y="0"/>
                </a:cubicBezTo>
                <a:cubicBezTo>
                  <a:pt x="684815" y="-3330"/>
                  <a:pt x="761635" y="18158"/>
                  <a:pt x="989391" y="0"/>
                </a:cubicBezTo>
                <a:cubicBezTo>
                  <a:pt x="1217147" y="-18158"/>
                  <a:pt x="1348994" y="929"/>
                  <a:pt x="1554017" y="0"/>
                </a:cubicBezTo>
                <a:cubicBezTo>
                  <a:pt x="1559313" y="242951"/>
                  <a:pt x="1574239" y="376441"/>
                  <a:pt x="1554017" y="557953"/>
                </a:cubicBezTo>
                <a:cubicBezTo>
                  <a:pt x="1533795" y="739465"/>
                  <a:pt x="1556469" y="1102073"/>
                  <a:pt x="1554017" y="1242714"/>
                </a:cubicBezTo>
                <a:cubicBezTo>
                  <a:pt x="1551565" y="1383355"/>
                  <a:pt x="1554172" y="1665646"/>
                  <a:pt x="1554017" y="1851390"/>
                </a:cubicBezTo>
                <a:cubicBezTo>
                  <a:pt x="1553862" y="2037134"/>
                  <a:pt x="1556016" y="2348028"/>
                  <a:pt x="1554017" y="2536151"/>
                </a:cubicBezTo>
                <a:cubicBezTo>
                  <a:pt x="1440985" y="2531800"/>
                  <a:pt x="1283168" y="2532533"/>
                  <a:pt x="1020471" y="2536151"/>
                </a:cubicBezTo>
                <a:cubicBezTo>
                  <a:pt x="757774" y="2539769"/>
                  <a:pt x="685985" y="2545606"/>
                  <a:pt x="518006" y="2536151"/>
                </a:cubicBezTo>
                <a:cubicBezTo>
                  <a:pt x="350027" y="2526696"/>
                  <a:pt x="208579" y="2547513"/>
                  <a:pt x="0" y="2536151"/>
                </a:cubicBezTo>
                <a:cubicBezTo>
                  <a:pt x="28748" y="2389219"/>
                  <a:pt x="30005" y="2128771"/>
                  <a:pt x="0" y="1876752"/>
                </a:cubicBezTo>
                <a:cubicBezTo>
                  <a:pt x="-30005" y="1624733"/>
                  <a:pt x="22364" y="1545916"/>
                  <a:pt x="0" y="1318799"/>
                </a:cubicBezTo>
                <a:cubicBezTo>
                  <a:pt x="-22364" y="1091682"/>
                  <a:pt x="4295" y="905714"/>
                  <a:pt x="0" y="710122"/>
                </a:cubicBezTo>
                <a:cubicBezTo>
                  <a:pt x="-4295" y="514530"/>
                  <a:pt x="-33402" y="19438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758BEA-D1A3-4394-807F-7B9D81D97D5C}"/>
              </a:ext>
            </a:extLst>
          </p:cNvPr>
          <p:cNvSpPr txBox="1"/>
          <p:nvPr/>
        </p:nvSpPr>
        <p:spPr>
          <a:xfrm>
            <a:off x="9732582" y="3628958"/>
            <a:ext cx="2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Application Server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5FE3D8E-C776-4F11-ACF0-C4845BF94607}"/>
              </a:ext>
            </a:extLst>
          </p:cNvPr>
          <p:cNvSpPr/>
          <p:nvPr/>
        </p:nvSpPr>
        <p:spPr>
          <a:xfrm>
            <a:off x="10023815" y="4189408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6FD675-74D0-43F3-966C-2EAB0A45FC65}"/>
              </a:ext>
            </a:extLst>
          </p:cNvPr>
          <p:cNvSpPr/>
          <p:nvPr/>
        </p:nvSpPr>
        <p:spPr>
          <a:xfrm>
            <a:off x="10019855" y="4955080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FB7BF5D-CAE4-4F18-AA0B-3678CDAB4AF0}"/>
              </a:ext>
            </a:extLst>
          </p:cNvPr>
          <p:cNvSpPr/>
          <p:nvPr/>
        </p:nvSpPr>
        <p:spPr>
          <a:xfrm>
            <a:off x="10019855" y="5744555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029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9" grpId="0"/>
      <p:bldP spid="31" grpId="0" animBg="1"/>
      <p:bldP spid="33" grpId="0" animBg="1"/>
      <p:bldP spid="35" grpId="0" animBg="1"/>
      <p:bldP spid="37" grpId="0"/>
      <p:bldP spid="39" grpId="0" animBg="1"/>
      <p:bldP spid="41" grpId="0" animBg="1"/>
      <p:bldP spid="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627585" y="338588"/>
            <a:ext cx="118512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extreme example:</a:t>
            </a:r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	Go – just all in one native binary</a:t>
            </a:r>
          </a:p>
          <a:p>
            <a:r>
              <a:rPr lang="en-US" sz="2800" dirty="0"/>
              <a:t>	  + performance</a:t>
            </a:r>
          </a:p>
          <a:p>
            <a:r>
              <a:rPr lang="en-US" sz="2800" dirty="0"/>
              <a:t>	  + perfect for container and microservice architecture</a:t>
            </a:r>
          </a:p>
          <a:p>
            <a:r>
              <a:rPr lang="en-US" sz="2800" dirty="0"/>
              <a:t>      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3A91884-2632-480C-B9B4-F72DE74C09BD}"/>
              </a:ext>
            </a:extLst>
          </p:cNvPr>
          <p:cNvSpPr/>
          <p:nvPr/>
        </p:nvSpPr>
        <p:spPr>
          <a:xfrm>
            <a:off x="6172900" y="4045285"/>
            <a:ext cx="3559682" cy="2536151"/>
          </a:xfrm>
          <a:custGeom>
            <a:avLst/>
            <a:gdLst>
              <a:gd name="connsiteX0" fmla="*/ 0 w 3559682"/>
              <a:gd name="connsiteY0" fmla="*/ 0 h 2536151"/>
              <a:gd name="connsiteX1" fmla="*/ 593280 w 3559682"/>
              <a:gd name="connsiteY1" fmla="*/ 0 h 2536151"/>
              <a:gd name="connsiteX2" fmla="*/ 1079770 w 3559682"/>
              <a:gd name="connsiteY2" fmla="*/ 0 h 2536151"/>
              <a:gd name="connsiteX3" fmla="*/ 1673051 w 3559682"/>
              <a:gd name="connsiteY3" fmla="*/ 0 h 2536151"/>
              <a:gd name="connsiteX4" fmla="*/ 2159540 w 3559682"/>
              <a:gd name="connsiteY4" fmla="*/ 0 h 2536151"/>
              <a:gd name="connsiteX5" fmla="*/ 2788418 w 3559682"/>
              <a:gd name="connsiteY5" fmla="*/ 0 h 2536151"/>
              <a:gd name="connsiteX6" fmla="*/ 3559682 w 3559682"/>
              <a:gd name="connsiteY6" fmla="*/ 0 h 2536151"/>
              <a:gd name="connsiteX7" fmla="*/ 3559682 w 3559682"/>
              <a:gd name="connsiteY7" fmla="*/ 608676 h 2536151"/>
              <a:gd name="connsiteX8" fmla="*/ 3559682 w 3559682"/>
              <a:gd name="connsiteY8" fmla="*/ 1268076 h 2536151"/>
              <a:gd name="connsiteX9" fmla="*/ 3559682 w 3559682"/>
              <a:gd name="connsiteY9" fmla="*/ 1927475 h 2536151"/>
              <a:gd name="connsiteX10" fmla="*/ 3559682 w 3559682"/>
              <a:gd name="connsiteY10" fmla="*/ 2536151 h 2536151"/>
              <a:gd name="connsiteX11" fmla="*/ 2895208 w 3559682"/>
              <a:gd name="connsiteY11" fmla="*/ 2536151 h 2536151"/>
              <a:gd name="connsiteX12" fmla="*/ 2408718 w 3559682"/>
              <a:gd name="connsiteY12" fmla="*/ 2536151 h 2536151"/>
              <a:gd name="connsiteX13" fmla="*/ 1886631 w 3559682"/>
              <a:gd name="connsiteY13" fmla="*/ 2536151 h 2536151"/>
              <a:gd name="connsiteX14" fmla="*/ 1293351 w 3559682"/>
              <a:gd name="connsiteY14" fmla="*/ 2536151 h 2536151"/>
              <a:gd name="connsiteX15" fmla="*/ 664474 w 3559682"/>
              <a:gd name="connsiteY15" fmla="*/ 2536151 h 2536151"/>
              <a:gd name="connsiteX16" fmla="*/ 0 w 3559682"/>
              <a:gd name="connsiteY16" fmla="*/ 2536151 h 2536151"/>
              <a:gd name="connsiteX17" fmla="*/ 0 w 3559682"/>
              <a:gd name="connsiteY17" fmla="*/ 1927475 h 2536151"/>
              <a:gd name="connsiteX18" fmla="*/ 0 w 3559682"/>
              <a:gd name="connsiteY18" fmla="*/ 1293437 h 2536151"/>
              <a:gd name="connsiteX19" fmla="*/ 0 w 3559682"/>
              <a:gd name="connsiteY19" fmla="*/ 659399 h 2536151"/>
              <a:gd name="connsiteX20" fmla="*/ 0 w 3559682"/>
              <a:gd name="connsiteY20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9682" h="2536151" extrusionOk="0">
                <a:moveTo>
                  <a:pt x="0" y="0"/>
                </a:moveTo>
                <a:cubicBezTo>
                  <a:pt x="241779" y="-17725"/>
                  <a:pt x="388534" y="-20736"/>
                  <a:pt x="593280" y="0"/>
                </a:cubicBezTo>
                <a:cubicBezTo>
                  <a:pt x="798026" y="20736"/>
                  <a:pt x="891489" y="-4016"/>
                  <a:pt x="1079770" y="0"/>
                </a:cubicBezTo>
                <a:cubicBezTo>
                  <a:pt x="1268051" y="4016"/>
                  <a:pt x="1538241" y="1929"/>
                  <a:pt x="1673051" y="0"/>
                </a:cubicBezTo>
                <a:cubicBezTo>
                  <a:pt x="1807861" y="-1929"/>
                  <a:pt x="2030026" y="-3542"/>
                  <a:pt x="2159540" y="0"/>
                </a:cubicBezTo>
                <a:cubicBezTo>
                  <a:pt x="2289054" y="3542"/>
                  <a:pt x="2623094" y="-28181"/>
                  <a:pt x="2788418" y="0"/>
                </a:cubicBezTo>
                <a:cubicBezTo>
                  <a:pt x="2953742" y="28181"/>
                  <a:pt x="3290376" y="32662"/>
                  <a:pt x="3559682" y="0"/>
                </a:cubicBezTo>
                <a:cubicBezTo>
                  <a:pt x="3538251" y="194438"/>
                  <a:pt x="3557346" y="413456"/>
                  <a:pt x="3559682" y="608676"/>
                </a:cubicBezTo>
                <a:cubicBezTo>
                  <a:pt x="3562018" y="803896"/>
                  <a:pt x="3528235" y="1067972"/>
                  <a:pt x="3559682" y="1268076"/>
                </a:cubicBezTo>
                <a:cubicBezTo>
                  <a:pt x="3591129" y="1468180"/>
                  <a:pt x="3563012" y="1704204"/>
                  <a:pt x="3559682" y="1927475"/>
                </a:cubicBezTo>
                <a:cubicBezTo>
                  <a:pt x="3556352" y="2150746"/>
                  <a:pt x="3562193" y="2344617"/>
                  <a:pt x="3559682" y="2536151"/>
                </a:cubicBezTo>
                <a:cubicBezTo>
                  <a:pt x="3349959" y="2541318"/>
                  <a:pt x="3098540" y="2528454"/>
                  <a:pt x="2895208" y="2536151"/>
                </a:cubicBezTo>
                <a:cubicBezTo>
                  <a:pt x="2691876" y="2543848"/>
                  <a:pt x="2516746" y="2513827"/>
                  <a:pt x="2408718" y="2536151"/>
                </a:cubicBezTo>
                <a:cubicBezTo>
                  <a:pt x="2300690" y="2558476"/>
                  <a:pt x="2123412" y="2549818"/>
                  <a:pt x="1886631" y="2536151"/>
                </a:cubicBezTo>
                <a:cubicBezTo>
                  <a:pt x="1649850" y="2522484"/>
                  <a:pt x="1563725" y="2538450"/>
                  <a:pt x="1293351" y="2536151"/>
                </a:cubicBezTo>
                <a:cubicBezTo>
                  <a:pt x="1022977" y="2533852"/>
                  <a:pt x="961802" y="2548677"/>
                  <a:pt x="664474" y="2536151"/>
                </a:cubicBezTo>
                <a:cubicBezTo>
                  <a:pt x="367146" y="2523625"/>
                  <a:pt x="290838" y="2545356"/>
                  <a:pt x="0" y="2536151"/>
                </a:cubicBezTo>
                <a:cubicBezTo>
                  <a:pt x="-7236" y="2375199"/>
                  <a:pt x="8383" y="2215815"/>
                  <a:pt x="0" y="1927475"/>
                </a:cubicBezTo>
                <a:cubicBezTo>
                  <a:pt x="-8383" y="1639135"/>
                  <a:pt x="-14701" y="1501093"/>
                  <a:pt x="0" y="1293437"/>
                </a:cubicBezTo>
                <a:cubicBezTo>
                  <a:pt x="14701" y="1085781"/>
                  <a:pt x="14093" y="897846"/>
                  <a:pt x="0" y="659399"/>
                </a:cubicBezTo>
                <a:cubicBezTo>
                  <a:pt x="-14093" y="420952"/>
                  <a:pt x="-21085" y="1809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2B3E4C-4A68-4D2D-BE0C-4AACB18345A8}"/>
              </a:ext>
            </a:extLst>
          </p:cNvPr>
          <p:cNvSpPr txBox="1"/>
          <p:nvPr/>
        </p:nvSpPr>
        <p:spPr>
          <a:xfrm>
            <a:off x="6084921" y="364246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(Machine)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7AAA25-D8B5-4045-BD1F-93D98CC06B38}"/>
              </a:ext>
            </a:extLst>
          </p:cNvPr>
          <p:cNvSpPr/>
          <p:nvPr/>
        </p:nvSpPr>
        <p:spPr>
          <a:xfrm>
            <a:off x="6352099" y="4381124"/>
            <a:ext cx="1620569" cy="1936133"/>
          </a:xfrm>
          <a:custGeom>
            <a:avLst/>
            <a:gdLst>
              <a:gd name="connsiteX0" fmla="*/ 0 w 1620569"/>
              <a:gd name="connsiteY0" fmla="*/ 0 h 1936133"/>
              <a:gd name="connsiteX1" fmla="*/ 540190 w 1620569"/>
              <a:gd name="connsiteY1" fmla="*/ 0 h 1936133"/>
              <a:gd name="connsiteX2" fmla="*/ 1031762 w 1620569"/>
              <a:gd name="connsiteY2" fmla="*/ 0 h 1936133"/>
              <a:gd name="connsiteX3" fmla="*/ 1620569 w 1620569"/>
              <a:gd name="connsiteY3" fmla="*/ 0 h 1936133"/>
              <a:gd name="connsiteX4" fmla="*/ 1620569 w 1620569"/>
              <a:gd name="connsiteY4" fmla="*/ 587294 h 1936133"/>
              <a:gd name="connsiteX5" fmla="*/ 1620569 w 1620569"/>
              <a:gd name="connsiteY5" fmla="*/ 1271394 h 1936133"/>
              <a:gd name="connsiteX6" fmla="*/ 1620569 w 1620569"/>
              <a:gd name="connsiteY6" fmla="*/ 1936133 h 1936133"/>
              <a:gd name="connsiteX7" fmla="*/ 1080379 w 1620569"/>
              <a:gd name="connsiteY7" fmla="*/ 1936133 h 1936133"/>
              <a:gd name="connsiteX8" fmla="*/ 572601 w 1620569"/>
              <a:gd name="connsiteY8" fmla="*/ 1936133 h 1936133"/>
              <a:gd name="connsiteX9" fmla="*/ 0 w 1620569"/>
              <a:gd name="connsiteY9" fmla="*/ 1936133 h 1936133"/>
              <a:gd name="connsiteX10" fmla="*/ 0 w 1620569"/>
              <a:gd name="connsiteY10" fmla="*/ 1310117 h 1936133"/>
              <a:gd name="connsiteX11" fmla="*/ 0 w 1620569"/>
              <a:gd name="connsiteY11" fmla="*/ 664739 h 1936133"/>
              <a:gd name="connsiteX12" fmla="*/ 0 w 1620569"/>
              <a:gd name="connsiteY12" fmla="*/ 0 h 19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569" h="1936133" extrusionOk="0">
                <a:moveTo>
                  <a:pt x="0" y="0"/>
                </a:moveTo>
                <a:cubicBezTo>
                  <a:pt x="161482" y="20258"/>
                  <a:pt x="312433" y="17936"/>
                  <a:pt x="540190" y="0"/>
                </a:cubicBezTo>
                <a:cubicBezTo>
                  <a:pt x="767947" y="-17936"/>
                  <a:pt x="872209" y="3490"/>
                  <a:pt x="1031762" y="0"/>
                </a:cubicBezTo>
                <a:cubicBezTo>
                  <a:pt x="1191315" y="-3490"/>
                  <a:pt x="1377121" y="17716"/>
                  <a:pt x="1620569" y="0"/>
                </a:cubicBezTo>
                <a:cubicBezTo>
                  <a:pt x="1604746" y="202906"/>
                  <a:pt x="1610559" y="448534"/>
                  <a:pt x="1620569" y="587294"/>
                </a:cubicBezTo>
                <a:cubicBezTo>
                  <a:pt x="1630579" y="726054"/>
                  <a:pt x="1615062" y="951736"/>
                  <a:pt x="1620569" y="1271394"/>
                </a:cubicBezTo>
                <a:cubicBezTo>
                  <a:pt x="1626076" y="1591052"/>
                  <a:pt x="1603233" y="1664522"/>
                  <a:pt x="1620569" y="1936133"/>
                </a:cubicBezTo>
                <a:cubicBezTo>
                  <a:pt x="1509253" y="1929928"/>
                  <a:pt x="1315858" y="1945325"/>
                  <a:pt x="1080379" y="1936133"/>
                </a:cubicBezTo>
                <a:cubicBezTo>
                  <a:pt x="844900" y="1926942"/>
                  <a:pt x="767439" y="1941326"/>
                  <a:pt x="572601" y="1936133"/>
                </a:cubicBezTo>
                <a:cubicBezTo>
                  <a:pt x="377763" y="1930940"/>
                  <a:pt x="151135" y="1952444"/>
                  <a:pt x="0" y="1936133"/>
                </a:cubicBezTo>
                <a:cubicBezTo>
                  <a:pt x="18457" y="1805568"/>
                  <a:pt x="21652" y="1564585"/>
                  <a:pt x="0" y="1310117"/>
                </a:cubicBezTo>
                <a:cubicBezTo>
                  <a:pt x="-21652" y="1055649"/>
                  <a:pt x="-24979" y="822188"/>
                  <a:pt x="0" y="664739"/>
                </a:cubicBezTo>
                <a:cubicBezTo>
                  <a:pt x="24979" y="507290"/>
                  <a:pt x="24970" y="24719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91CA29-2D23-4803-A7FC-1F81FCB3987F}"/>
              </a:ext>
            </a:extLst>
          </p:cNvPr>
          <p:cNvSpPr txBox="1"/>
          <p:nvPr/>
        </p:nvSpPr>
        <p:spPr>
          <a:xfrm>
            <a:off x="6210209" y="4004742"/>
            <a:ext cx="32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(Process)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74F8E1B-2B38-416A-85BF-81C13733CBFF}"/>
              </a:ext>
            </a:extLst>
          </p:cNvPr>
          <p:cNvSpPr/>
          <p:nvPr/>
        </p:nvSpPr>
        <p:spPr>
          <a:xfrm>
            <a:off x="6483479" y="4709346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32C1887-2BD8-4A62-B575-9A1E7BA127BB}"/>
              </a:ext>
            </a:extLst>
          </p:cNvPr>
          <p:cNvSpPr/>
          <p:nvPr/>
        </p:nvSpPr>
        <p:spPr>
          <a:xfrm>
            <a:off x="8086308" y="4650350"/>
            <a:ext cx="1329946" cy="1592794"/>
          </a:xfrm>
          <a:custGeom>
            <a:avLst/>
            <a:gdLst>
              <a:gd name="connsiteX0" fmla="*/ 0 w 1329946"/>
              <a:gd name="connsiteY0" fmla="*/ 0 h 1592794"/>
              <a:gd name="connsiteX1" fmla="*/ 664973 w 1329946"/>
              <a:gd name="connsiteY1" fmla="*/ 0 h 1592794"/>
              <a:gd name="connsiteX2" fmla="*/ 1329946 w 1329946"/>
              <a:gd name="connsiteY2" fmla="*/ 0 h 1592794"/>
              <a:gd name="connsiteX3" fmla="*/ 1329946 w 1329946"/>
              <a:gd name="connsiteY3" fmla="*/ 530931 h 1592794"/>
              <a:gd name="connsiteX4" fmla="*/ 1329946 w 1329946"/>
              <a:gd name="connsiteY4" fmla="*/ 1014079 h 1592794"/>
              <a:gd name="connsiteX5" fmla="*/ 1329946 w 1329946"/>
              <a:gd name="connsiteY5" fmla="*/ 1592794 h 1592794"/>
              <a:gd name="connsiteX6" fmla="*/ 678272 w 1329946"/>
              <a:gd name="connsiteY6" fmla="*/ 1592794 h 1592794"/>
              <a:gd name="connsiteX7" fmla="*/ 0 w 1329946"/>
              <a:gd name="connsiteY7" fmla="*/ 1592794 h 1592794"/>
              <a:gd name="connsiteX8" fmla="*/ 0 w 1329946"/>
              <a:gd name="connsiteY8" fmla="*/ 1093719 h 1592794"/>
              <a:gd name="connsiteX9" fmla="*/ 0 w 1329946"/>
              <a:gd name="connsiteY9" fmla="*/ 562787 h 1592794"/>
              <a:gd name="connsiteX10" fmla="*/ 0 w 1329946"/>
              <a:gd name="connsiteY10" fmla="*/ 0 h 15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9946" h="1592794" extrusionOk="0">
                <a:moveTo>
                  <a:pt x="0" y="0"/>
                </a:moveTo>
                <a:cubicBezTo>
                  <a:pt x="321637" y="-19497"/>
                  <a:pt x="360869" y="11431"/>
                  <a:pt x="664973" y="0"/>
                </a:cubicBezTo>
                <a:cubicBezTo>
                  <a:pt x="969077" y="-11431"/>
                  <a:pt x="1183877" y="-18935"/>
                  <a:pt x="1329946" y="0"/>
                </a:cubicBezTo>
                <a:cubicBezTo>
                  <a:pt x="1336217" y="188435"/>
                  <a:pt x="1310346" y="385116"/>
                  <a:pt x="1329946" y="530931"/>
                </a:cubicBezTo>
                <a:cubicBezTo>
                  <a:pt x="1349546" y="676746"/>
                  <a:pt x="1316887" y="828612"/>
                  <a:pt x="1329946" y="1014079"/>
                </a:cubicBezTo>
                <a:cubicBezTo>
                  <a:pt x="1343005" y="1199546"/>
                  <a:pt x="1350292" y="1338763"/>
                  <a:pt x="1329946" y="1592794"/>
                </a:cubicBezTo>
                <a:cubicBezTo>
                  <a:pt x="1016840" y="1589755"/>
                  <a:pt x="977360" y="1614170"/>
                  <a:pt x="678272" y="1592794"/>
                </a:cubicBezTo>
                <a:cubicBezTo>
                  <a:pt x="379184" y="1571418"/>
                  <a:pt x="320982" y="1605472"/>
                  <a:pt x="0" y="1592794"/>
                </a:cubicBezTo>
                <a:cubicBezTo>
                  <a:pt x="-21445" y="1404540"/>
                  <a:pt x="4420" y="1251274"/>
                  <a:pt x="0" y="1093719"/>
                </a:cubicBezTo>
                <a:cubicBezTo>
                  <a:pt x="-4420" y="936165"/>
                  <a:pt x="19347" y="783519"/>
                  <a:pt x="0" y="562787"/>
                </a:cubicBezTo>
                <a:cubicBezTo>
                  <a:pt x="-19347" y="342055"/>
                  <a:pt x="-24314" y="1441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Standalone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76361E4-4C52-45D3-83E5-B3CED17E49EC}"/>
              </a:ext>
            </a:extLst>
          </p:cNvPr>
          <p:cNvSpPr/>
          <p:nvPr/>
        </p:nvSpPr>
        <p:spPr>
          <a:xfrm>
            <a:off x="9911781" y="4045285"/>
            <a:ext cx="1554017" cy="2536151"/>
          </a:xfrm>
          <a:custGeom>
            <a:avLst/>
            <a:gdLst>
              <a:gd name="connsiteX0" fmla="*/ 0 w 1554017"/>
              <a:gd name="connsiteY0" fmla="*/ 0 h 2536151"/>
              <a:gd name="connsiteX1" fmla="*/ 518006 w 1554017"/>
              <a:gd name="connsiteY1" fmla="*/ 0 h 2536151"/>
              <a:gd name="connsiteX2" fmla="*/ 989391 w 1554017"/>
              <a:gd name="connsiteY2" fmla="*/ 0 h 2536151"/>
              <a:gd name="connsiteX3" fmla="*/ 1554017 w 1554017"/>
              <a:gd name="connsiteY3" fmla="*/ 0 h 2536151"/>
              <a:gd name="connsiteX4" fmla="*/ 1554017 w 1554017"/>
              <a:gd name="connsiteY4" fmla="*/ 557953 h 2536151"/>
              <a:gd name="connsiteX5" fmla="*/ 1554017 w 1554017"/>
              <a:gd name="connsiteY5" fmla="*/ 1242714 h 2536151"/>
              <a:gd name="connsiteX6" fmla="*/ 1554017 w 1554017"/>
              <a:gd name="connsiteY6" fmla="*/ 1851390 h 2536151"/>
              <a:gd name="connsiteX7" fmla="*/ 1554017 w 1554017"/>
              <a:gd name="connsiteY7" fmla="*/ 2536151 h 2536151"/>
              <a:gd name="connsiteX8" fmla="*/ 1020471 w 1554017"/>
              <a:gd name="connsiteY8" fmla="*/ 2536151 h 2536151"/>
              <a:gd name="connsiteX9" fmla="*/ 518006 w 1554017"/>
              <a:gd name="connsiteY9" fmla="*/ 2536151 h 2536151"/>
              <a:gd name="connsiteX10" fmla="*/ 0 w 1554017"/>
              <a:gd name="connsiteY10" fmla="*/ 2536151 h 2536151"/>
              <a:gd name="connsiteX11" fmla="*/ 0 w 1554017"/>
              <a:gd name="connsiteY11" fmla="*/ 1876752 h 2536151"/>
              <a:gd name="connsiteX12" fmla="*/ 0 w 1554017"/>
              <a:gd name="connsiteY12" fmla="*/ 1318799 h 2536151"/>
              <a:gd name="connsiteX13" fmla="*/ 0 w 1554017"/>
              <a:gd name="connsiteY13" fmla="*/ 710122 h 2536151"/>
              <a:gd name="connsiteX14" fmla="*/ 0 w 1554017"/>
              <a:gd name="connsiteY14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4017" h="2536151" extrusionOk="0">
                <a:moveTo>
                  <a:pt x="0" y="0"/>
                </a:moveTo>
                <a:cubicBezTo>
                  <a:pt x="208473" y="13609"/>
                  <a:pt x="351197" y="3330"/>
                  <a:pt x="518006" y="0"/>
                </a:cubicBezTo>
                <a:cubicBezTo>
                  <a:pt x="684815" y="-3330"/>
                  <a:pt x="761635" y="18158"/>
                  <a:pt x="989391" y="0"/>
                </a:cubicBezTo>
                <a:cubicBezTo>
                  <a:pt x="1217147" y="-18158"/>
                  <a:pt x="1348994" y="929"/>
                  <a:pt x="1554017" y="0"/>
                </a:cubicBezTo>
                <a:cubicBezTo>
                  <a:pt x="1559313" y="242951"/>
                  <a:pt x="1574239" y="376441"/>
                  <a:pt x="1554017" y="557953"/>
                </a:cubicBezTo>
                <a:cubicBezTo>
                  <a:pt x="1533795" y="739465"/>
                  <a:pt x="1556469" y="1102073"/>
                  <a:pt x="1554017" y="1242714"/>
                </a:cubicBezTo>
                <a:cubicBezTo>
                  <a:pt x="1551565" y="1383355"/>
                  <a:pt x="1554172" y="1665646"/>
                  <a:pt x="1554017" y="1851390"/>
                </a:cubicBezTo>
                <a:cubicBezTo>
                  <a:pt x="1553862" y="2037134"/>
                  <a:pt x="1556016" y="2348028"/>
                  <a:pt x="1554017" y="2536151"/>
                </a:cubicBezTo>
                <a:cubicBezTo>
                  <a:pt x="1440985" y="2531800"/>
                  <a:pt x="1283168" y="2532533"/>
                  <a:pt x="1020471" y="2536151"/>
                </a:cubicBezTo>
                <a:cubicBezTo>
                  <a:pt x="757774" y="2539769"/>
                  <a:pt x="685985" y="2545606"/>
                  <a:pt x="518006" y="2536151"/>
                </a:cubicBezTo>
                <a:cubicBezTo>
                  <a:pt x="350027" y="2526696"/>
                  <a:pt x="208579" y="2547513"/>
                  <a:pt x="0" y="2536151"/>
                </a:cubicBezTo>
                <a:cubicBezTo>
                  <a:pt x="28748" y="2389219"/>
                  <a:pt x="30005" y="2128771"/>
                  <a:pt x="0" y="1876752"/>
                </a:cubicBezTo>
                <a:cubicBezTo>
                  <a:pt x="-30005" y="1624733"/>
                  <a:pt x="22364" y="1545916"/>
                  <a:pt x="0" y="1318799"/>
                </a:cubicBezTo>
                <a:cubicBezTo>
                  <a:pt x="-22364" y="1091682"/>
                  <a:pt x="4295" y="905714"/>
                  <a:pt x="0" y="710122"/>
                </a:cubicBezTo>
                <a:cubicBezTo>
                  <a:pt x="-4295" y="514530"/>
                  <a:pt x="-33402" y="19438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758BEA-D1A3-4394-807F-7B9D81D97D5C}"/>
              </a:ext>
            </a:extLst>
          </p:cNvPr>
          <p:cNvSpPr txBox="1"/>
          <p:nvPr/>
        </p:nvSpPr>
        <p:spPr>
          <a:xfrm>
            <a:off x="9732582" y="3628958"/>
            <a:ext cx="2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Application Server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5FE3D8E-C776-4F11-ACF0-C4845BF94607}"/>
              </a:ext>
            </a:extLst>
          </p:cNvPr>
          <p:cNvSpPr/>
          <p:nvPr/>
        </p:nvSpPr>
        <p:spPr>
          <a:xfrm>
            <a:off x="10023815" y="4189408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6FD675-74D0-43F3-966C-2EAB0A45FC65}"/>
              </a:ext>
            </a:extLst>
          </p:cNvPr>
          <p:cNvSpPr/>
          <p:nvPr/>
        </p:nvSpPr>
        <p:spPr>
          <a:xfrm>
            <a:off x="10019855" y="4955080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FB7BF5D-CAE4-4F18-AA0B-3678CDAB4AF0}"/>
              </a:ext>
            </a:extLst>
          </p:cNvPr>
          <p:cNvSpPr/>
          <p:nvPr/>
        </p:nvSpPr>
        <p:spPr>
          <a:xfrm>
            <a:off x="10019855" y="5744555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13CEC06-CAE7-400E-835B-810B45E93739}"/>
              </a:ext>
            </a:extLst>
          </p:cNvPr>
          <p:cNvSpPr/>
          <p:nvPr/>
        </p:nvSpPr>
        <p:spPr>
          <a:xfrm>
            <a:off x="3622718" y="4456514"/>
            <a:ext cx="1938934" cy="2124922"/>
          </a:xfrm>
          <a:custGeom>
            <a:avLst/>
            <a:gdLst>
              <a:gd name="connsiteX0" fmla="*/ 0 w 1938934"/>
              <a:gd name="connsiteY0" fmla="*/ 0 h 2124922"/>
              <a:gd name="connsiteX1" fmla="*/ 646311 w 1938934"/>
              <a:gd name="connsiteY1" fmla="*/ 0 h 2124922"/>
              <a:gd name="connsiteX2" fmla="*/ 1234455 w 1938934"/>
              <a:gd name="connsiteY2" fmla="*/ 0 h 2124922"/>
              <a:gd name="connsiteX3" fmla="*/ 1938934 w 1938934"/>
              <a:gd name="connsiteY3" fmla="*/ 0 h 2124922"/>
              <a:gd name="connsiteX4" fmla="*/ 1938934 w 1938934"/>
              <a:gd name="connsiteY4" fmla="*/ 467483 h 2124922"/>
              <a:gd name="connsiteX5" fmla="*/ 1938934 w 1938934"/>
              <a:gd name="connsiteY5" fmla="*/ 1041212 h 2124922"/>
              <a:gd name="connsiteX6" fmla="*/ 1938934 w 1938934"/>
              <a:gd name="connsiteY6" fmla="*/ 1551193 h 2124922"/>
              <a:gd name="connsiteX7" fmla="*/ 1938934 w 1938934"/>
              <a:gd name="connsiteY7" fmla="*/ 2124922 h 2124922"/>
              <a:gd name="connsiteX8" fmla="*/ 1273233 w 1938934"/>
              <a:gd name="connsiteY8" fmla="*/ 2124922 h 2124922"/>
              <a:gd name="connsiteX9" fmla="*/ 646311 w 1938934"/>
              <a:gd name="connsiteY9" fmla="*/ 2124922 h 2124922"/>
              <a:gd name="connsiteX10" fmla="*/ 0 w 1938934"/>
              <a:gd name="connsiteY10" fmla="*/ 2124922 h 2124922"/>
              <a:gd name="connsiteX11" fmla="*/ 0 w 1938934"/>
              <a:gd name="connsiteY11" fmla="*/ 1572442 h 2124922"/>
              <a:gd name="connsiteX12" fmla="*/ 0 w 1938934"/>
              <a:gd name="connsiteY12" fmla="*/ 1104959 h 2124922"/>
              <a:gd name="connsiteX13" fmla="*/ 0 w 1938934"/>
              <a:gd name="connsiteY13" fmla="*/ 594978 h 2124922"/>
              <a:gd name="connsiteX14" fmla="*/ 0 w 1938934"/>
              <a:gd name="connsiteY14" fmla="*/ 0 h 21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38934" h="2124922" extrusionOk="0">
                <a:moveTo>
                  <a:pt x="0" y="0"/>
                </a:moveTo>
                <a:cubicBezTo>
                  <a:pt x="321485" y="-30048"/>
                  <a:pt x="401940" y="-28515"/>
                  <a:pt x="646311" y="0"/>
                </a:cubicBezTo>
                <a:cubicBezTo>
                  <a:pt x="890682" y="28515"/>
                  <a:pt x="948270" y="-27720"/>
                  <a:pt x="1234455" y="0"/>
                </a:cubicBezTo>
                <a:cubicBezTo>
                  <a:pt x="1520640" y="27720"/>
                  <a:pt x="1666554" y="15423"/>
                  <a:pt x="1938934" y="0"/>
                </a:cubicBezTo>
                <a:cubicBezTo>
                  <a:pt x="1930709" y="128869"/>
                  <a:pt x="1946217" y="340389"/>
                  <a:pt x="1938934" y="467483"/>
                </a:cubicBezTo>
                <a:cubicBezTo>
                  <a:pt x="1931651" y="594577"/>
                  <a:pt x="1926543" y="861320"/>
                  <a:pt x="1938934" y="1041212"/>
                </a:cubicBezTo>
                <a:cubicBezTo>
                  <a:pt x="1951325" y="1221104"/>
                  <a:pt x="1963763" y="1355442"/>
                  <a:pt x="1938934" y="1551193"/>
                </a:cubicBezTo>
                <a:cubicBezTo>
                  <a:pt x="1914105" y="1746944"/>
                  <a:pt x="1939199" y="1884981"/>
                  <a:pt x="1938934" y="2124922"/>
                </a:cubicBezTo>
                <a:cubicBezTo>
                  <a:pt x="1607923" y="2145488"/>
                  <a:pt x="1483434" y="2100806"/>
                  <a:pt x="1273233" y="2124922"/>
                </a:cubicBezTo>
                <a:cubicBezTo>
                  <a:pt x="1063032" y="2149038"/>
                  <a:pt x="799992" y="2120919"/>
                  <a:pt x="646311" y="2124922"/>
                </a:cubicBezTo>
                <a:cubicBezTo>
                  <a:pt x="492630" y="2128925"/>
                  <a:pt x="223003" y="2130704"/>
                  <a:pt x="0" y="2124922"/>
                </a:cubicBezTo>
                <a:cubicBezTo>
                  <a:pt x="-4581" y="1927314"/>
                  <a:pt x="-7503" y="1787083"/>
                  <a:pt x="0" y="1572442"/>
                </a:cubicBezTo>
                <a:cubicBezTo>
                  <a:pt x="7503" y="1357801"/>
                  <a:pt x="-473" y="1253911"/>
                  <a:pt x="0" y="1104959"/>
                </a:cubicBezTo>
                <a:cubicBezTo>
                  <a:pt x="473" y="956007"/>
                  <a:pt x="-1643" y="710523"/>
                  <a:pt x="0" y="594978"/>
                </a:cubicBezTo>
                <a:cubicBezTo>
                  <a:pt x="1643" y="479433"/>
                  <a:pt x="-13423" y="26902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177C615-65ED-43A5-A59F-EB97E0112D16}"/>
              </a:ext>
            </a:extLst>
          </p:cNvPr>
          <p:cNvSpPr txBox="1"/>
          <p:nvPr/>
        </p:nvSpPr>
        <p:spPr>
          <a:xfrm>
            <a:off x="3223193" y="4017095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(Container)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D56F9F0-68EC-42AB-89B3-C6D1DB759843}"/>
              </a:ext>
            </a:extLst>
          </p:cNvPr>
          <p:cNvSpPr/>
          <p:nvPr/>
        </p:nvSpPr>
        <p:spPr>
          <a:xfrm>
            <a:off x="3801917" y="4792352"/>
            <a:ext cx="1611817" cy="1677777"/>
          </a:xfrm>
          <a:custGeom>
            <a:avLst/>
            <a:gdLst>
              <a:gd name="connsiteX0" fmla="*/ 0 w 1611817"/>
              <a:gd name="connsiteY0" fmla="*/ 0 h 1677777"/>
              <a:gd name="connsiteX1" fmla="*/ 537272 w 1611817"/>
              <a:gd name="connsiteY1" fmla="*/ 0 h 1677777"/>
              <a:gd name="connsiteX2" fmla="*/ 1026190 w 1611817"/>
              <a:gd name="connsiteY2" fmla="*/ 0 h 1677777"/>
              <a:gd name="connsiteX3" fmla="*/ 1611817 w 1611817"/>
              <a:gd name="connsiteY3" fmla="*/ 0 h 1677777"/>
              <a:gd name="connsiteX4" fmla="*/ 1611817 w 1611817"/>
              <a:gd name="connsiteY4" fmla="*/ 508926 h 1677777"/>
              <a:gd name="connsiteX5" fmla="*/ 1611817 w 1611817"/>
              <a:gd name="connsiteY5" fmla="*/ 1101740 h 1677777"/>
              <a:gd name="connsiteX6" fmla="*/ 1611817 w 1611817"/>
              <a:gd name="connsiteY6" fmla="*/ 1677777 h 1677777"/>
              <a:gd name="connsiteX7" fmla="*/ 1074545 w 1611817"/>
              <a:gd name="connsiteY7" fmla="*/ 1677777 h 1677777"/>
              <a:gd name="connsiteX8" fmla="*/ 569509 w 1611817"/>
              <a:gd name="connsiteY8" fmla="*/ 1677777 h 1677777"/>
              <a:gd name="connsiteX9" fmla="*/ 0 w 1611817"/>
              <a:gd name="connsiteY9" fmla="*/ 1677777 h 1677777"/>
              <a:gd name="connsiteX10" fmla="*/ 0 w 1611817"/>
              <a:gd name="connsiteY10" fmla="*/ 1135296 h 1677777"/>
              <a:gd name="connsiteX11" fmla="*/ 0 w 1611817"/>
              <a:gd name="connsiteY11" fmla="*/ 576037 h 1677777"/>
              <a:gd name="connsiteX12" fmla="*/ 0 w 1611817"/>
              <a:gd name="connsiteY12" fmla="*/ 0 h 167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1817" h="1677777" extrusionOk="0">
                <a:moveTo>
                  <a:pt x="0" y="0"/>
                </a:moveTo>
                <a:cubicBezTo>
                  <a:pt x="254181" y="-2027"/>
                  <a:pt x="382229" y="-7498"/>
                  <a:pt x="537272" y="0"/>
                </a:cubicBezTo>
                <a:cubicBezTo>
                  <a:pt x="692315" y="7498"/>
                  <a:pt x="884089" y="9245"/>
                  <a:pt x="1026190" y="0"/>
                </a:cubicBezTo>
                <a:cubicBezTo>
                  <a:pt x="1168291" y="-9245"/>
                  <a:pt x="1446079" y="-22244"/>
                  <a:pt x="1611817" y="0"/>
                </a:cubicBezTo>
                <a:cubicBezTo>
                  <a:pt x="1621993" y="168763"/>
                  <a:pt x="1620654" y="290177"/>
                  <a:pt x="1611817" y="508926"/>
                </a:cubicBezTo>
                <a:cubicBezTo>
                  <a:pt x="1602980" y="727675"/>
                  <a:pt x="1588140" y="828612"/>
                  <a:pt x="1611817" y="1101740"/>
                </a:cubicBezTo>
                <a:cubicBezTo>
                  <a:pt x="1635494" y="1374868"/>
                  <a:pt x="1596560" y="1535725"/>
                  <a:pt x="1611817" y="1677777"/>
                </a:cubicBezTo>
                <a:cubicBezTo>
                  <a:pt x="1368402" y="1669677"/>
                  <a:pt x="1305775" y="1679010"/>
                  <a:pt x="1074545" y="1677777"/>
                </a:cubicBezTo>
                <a:cubicBezTo>
                  <a:pt x="843315" y="1676544"/>
                  <a:pt x="693784" y="1670913"/>
                  <a:pt x="569509" y="1677777"/>
                </a:cubicBezTo>
                <a:cubicBezTo>
                  <a:pt x="445234" y="1684641"/>
                  <a:pt x="254130" y="1675489"/>
                  <a:pt x="0" y="1677777"/>
                </a:cubicBezTo>
                <a:cubicBezTo>
                  <a:pt x="8529" y="1485050"/>
                  <a:pt x="22330" y="1375515"/>
                  <a:pt x="0" y="1135296"/>
                </a:cubicBezTo>
                <a:cubicBezTo>
                  <a:pt x="-22330" y="895077"/>
                  <a:pt x="17500" y="766794"/>
                  <a:pt x="0" y="576037"/>
                </a:cubicBezTo>
                <a:cubicBezTo>
                  <a:pt x="-17500" y="385280"/>
                  <a:pt x="-15738" y="23088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ED2C5A1-EFF9-4F68-9901-B0140EB58718}"/>
              </a:ext>
            </a:extLst>
          </p:cNvPr>
          <p:cNvSpPr txBox="1"/>
          <p:nvPr/>
        </p:nvSpPr>
        <p:spPr>
          <a:xfrm>
            <a:off x="3660027" y="4415970"/>
            <a:ext cx="190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Go Binary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13ACBEA-A1E5-460D-8DC8-07580124A0B3}"/>
              </a:ext>
            </a:extLst>
          </p:cNvPr>
          <p:cNvSpPr/>
          <p:nvPr/>
        </p:nvSpPr>
        <p:spPr>
          <a:xfrm>
            <a:off x="3923070" y="4953082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Webserver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636F63C-A7D9-4225-A114-7A27D5CD1A1F}"/>
              </a:ext>
            </a:extLst>
          </p:cNvPr>
          <p:cNvSpPr/>
          <p:nvPr/>
        </p:nvSpPr>
        <p:spPr>
          <a:xfrm>
            <a:off x="3923069" y="5555252"/>
            <a:ext cx="1378261" cy="739274"/>
          </a:xfrm>
          <a:custGeom>
            <a:avLst/>
            <a:gdLst>
              <a:gd name="connsiteX0" fmla="*/ 0 w 1378261"/>
              <a:gd name="connsiteY0" fmla="*/ 0 h 739274"/>
              <a:gd name="connsiteX1" fmla="*/ 689131 w 1378261"/>
              <a:gd name="connsiteY1" fmla="*/ 0 h 739274"/>
              <a:gd name="connsiteX2" fmla="*/ 1378261 w 1378261"/>
              <a:gd name="connsiteY2" fmla="*/ 0 h 739274"/>
              <a:gd name="connsiteX3" fmla="*/ 1378261 w 1378261"/>
              <a:gd name="connsiteY3" fmla="*/ 369637 h 739274"/>
              <a:gd name="connsiteX4" fmla="*/ 1378261 w 1378261"/>
              <a:gd name="connsiteY4" fmla="*/ 739274 h 739274"/>
              <a:gd name="connsiteX5" fmla="*/ 661565 w 1378261"/>
              <a:gd name="connsiteY5" fmla="*/ 739274 h 739274"/>
              <a:gd name="connsiteX6" fmla="*/ 0 w 1378261"/>
              <a:gd name="connsiteY6" fmla="*/ 739274 h 739274"/>
              <a:gd name="connsiteX7" fmla="*/ 0 w 1378261"/>
              <a:gd name="connsiteY7" fmla="*/ 391815 h 739274"/>
              <a:gd name="connsiteX8" fmla="*/ 0 w 1378261"/>
              <a:gd name="connsiteY8" fmla="*/ 0 h 73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8261" h="739274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94290" y="145621"/>
                  <a:pt x="1364983" y="193702"/>
                  <a:pt x="1378261" y="369637"/>
                </a:cubicBezTo>
                <a:cubicBezTo>
                  <a:pt x="1391539" y="545572"/>
                  <a:pt x="1387118" y="635095"/>
                  <a:pt x="1378261" y="739274"/>
                </a:cubicBezTo>
                <a:cubicBezTo>
                  <a:pt x="1052612" y="722827"/>
                  <a:pt x="940581" y="771846"/>
                  <a:pt x="661565" y="739274"/>
                </a:cubicBezTo>
                <a:cubicBezTo>
                  <a:pt x="382549" y="706702"/>
                  <a:pt x="309032" y="763446"/>
                  <a:pt x="0" y="739274"/>
                </a:cubicBezTo>
                <a:cubicBezTo>
                  <a:pt x="-2739" y="599613"/>
                  <a:pt x="-566" y="462747"/>
                  <a:pt x="0" y="391815"/>
                </a:cubicBezTo>
                <a:cubicBezTo>
                  <a:pt x="566" y="320883"/>
                  <a:pt x="-15342" y="12458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Application Code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24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  <p:bldP spid="26" grpId="0" animBg="1"/>
      <p:bldP spid="27" grpId="0"/>
      <p:bldP spid="28" grpId="0" animBg="1"/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5B396-EA77-4B8D-BAC3-12F56DE9E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Microservice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5FDE40B8-B31C-4B41-8245-4EAE6EB34627}"/>
              </a:ext>
            </a:extLst>
          </p:cNvPr>
          <p:cNvCxnSpPr>
            <a:cxnSpLocks/>
          </p:cNvCxnSpPr>
          <p:nvPr/>
        </p:nvCxnSpPr>
        <p:spPr>
          <a:xfrm>
            <a:off x="6096000" y="2185894"/>
            <a:ext cx="0" cy="404756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F3460E6-CB29-405F-93F1-3E788F65BF86}"/>
              </a:ext>
            </a:extLst>
          </p:cNvPr>
          <p:cNvSpPr/>
          <p:nvPr/>
        </p:nvSpPr>
        <p:spPr>
          <a:xfrm>
            <a:off x="977535" y="2554502"/>
            <a:ext cx="3675148" cy="2343863"/>
          </a:xfrm>
          <a:custGeom>
            <a:avLst/>
            <a:gdLst>
              <a:gd name="connsiteX0" fmla="*/ 0 w 3675148"/>
              <a:gd name="connsiteY0" fmla="*/ 0 h 2343863"/>
              <a:gd name="connsiteX1" fmla="*/ 612525 w 3675148"/>
              <a:gd name="connsiteY1" fmla="*/ 0 h 2343863"/>
              <a:gd name="connsiteX2" fmla="*/ 1114795 w 3675148"/>
              <a:gd name="connsiteY2" fmla="*/ 0 h 2343863"/>
              <a:gd name="connsiteX3" fmla="*/ 1727320 w 3675148"/>
              <a:gd name="connsiteY3" fmla="*/ 0 h 2343863"/>
              <a:gd name="connsiteX4" fmla="*/ 2229590 w 3675148"/>
              <a:gd name="connsiteY4" fmla="*/ 0 h 2343863"/>
              <a:gd name="connsiteX5" fmla="*/ 2878866 w 3675148"/>
              <a:gd name="connsiteY5" fmla="*/ 0 h 2343863"/>
              <a:gd name="connsiteX6" fmla="*/ 3675148 w 3675148"/>
              <a:gd name="connsiteY6" fmla="*/ 0 h 2343863"/>
              <a:gd name="connsiteX7" fmla="*/ 3675148 w 3675148"/>
              <a:gd name="connsiteY7" fmla="*/ 562527 h 2343863"/>
              <a:gd name="connsiteX8" fmla="*/ 3675148 w 3675148"/>
              <a:gd name="connsiteY8" fmla="*/ 1171932 h 2343863"/>
              <a:gd name="connsiteX9" fmla="*/ 3675148 w 3675148"/>
              <a:gd name="connsiteY9" fmla="*/ 1781336 h 2343863"/>
              <a:gd name="connsiteX10" fmla="*/ 3675148 w 3675148"/>
              <a:gd name="connsiteY10" fmla="*/ 2343863 h 2343863"/>
              <a:gd name="connsiteX11" fmla="*/ 2989120 w 3675148"/>
              <a:gd name="connsiteY11" fmla="*/ 2343863 h 2343863"/>
              <a:gd name="connsiteX12" fmla="*/ 2486850 w 3675148"/>
              <a:gd name="connsiteY12" fmla="*/ 2343863 h 2343863"/>
              <a:gd name="connsiteX13" fmla="*/ 1947828 w 3675148"/>
              <a:gd name="connsiteY13" fmla="*/ 2343863 h 2343863"/>
              <a:gd name="connsiteX14" fmla="*/ 1335304 w 3675148"/>
              <a:gd name="connsiteY14" fmla="*/ 2343863 h 2343863"/>
              <a:gd name="connsiteX15" fmla="*/ 686028 w 3675148"/>
              <a:gd name="connsiteY15" fmla="*/ 2343863 h 2343863"/>
              <a:gd name="connsiteX16" fmla="*/ 0 w 3675148"/>
              <a:gd name="connsiteY16" fmla="*/ 2343863 h 2343863"/>
              <a:gd name="connsiteX17" fmla="*/ 0 w 3675148"/>
              <a:gd name="connsiteY17" fmla="*/ 1781336 h 2343863"/>
              <a:gd name="connsiteX18" fmla="*/ 0 w 3675148"/>
              <a:gd name="connsiteY18" fmla="*/ 1195370 h 2343863"/>
              <a:gd name="connsiteX19" fmla="*/ 0 w 3675148"/>
              <a:gd name="connsiteY19" fmla="*/ 609404 h 2343863"/>
              <a:gd name="connsiteX20" fmla="*/ 0 w 3675148"/>
              <a:gd name="connsiteY20" fmla="*/ 0 h 234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5148" h="2343863" extrusionOk="0">
                <a:moveTo>
                  <a:pt x="0" y="0"/>
                </a:moveTo>
                <a:cubicBezTo>
                  <a:pt x="211657" y="19720"/>
                  <a:pt x="333915" y="22294"/>
                  <a:pt x="612525" y="0"/>
                </a:cubicBezTo>
                <a:cubicBezTo>
                  <a:pt x="891135" y="-22294"/>
                  <a:pt x="957498" y="5286"/>
                  <a:pt x="1114795" y="0"/>
                </a:cubicBezTo>
                <a:cubicBezTo>
                  <a:pt x="1272092" y="-5286"/>
                  <a:pt x="1525504" y="-762"/>
                  <a:pt x="1727320" y="0"/>
                </a:cubicBezTo>
                <a:cubicBezTo>
                  <a:pt x="1929136" y="762"/>
                  <a:pt x="2097608" y="13345"/>
                  <a:pt x="2229590" y="0"/>
                </a:cubicBezTo>
                <a:cubicBezTo>
                  <a:pt x="2361572" y="-13345"/>
                  <a:pt x="2568303" y="24728"/>
                  <a:pt x="2878866" y="0"/>
                </a:cubicBezTo>
                <a:cubicBezTo>
                  <a:pt x="3189429" y="-24728"/>
                  <a:pt x="3304043" y="19867"/>
                  <a:pt x="3675148" y="0"/>
                </a:cubicBezTo>
                <a:cubicBezTo>
                  <a:pt x="3698768" y="204337"/>
                  <a:pt x="3667681" y="353593"/>
                  <a:pt x="3675148" y="562527"/>
                </a:cubicBezTo>
                <a:cubicBezTo>
                  <a:pt x="3682615" y="771461"/>
                  <a:pt x="3654667" y="1019791"/>
                  <a:pt x="3675148" y="1171932"/>
                </a:cubicBezTo>
                <a:cubicBezTo>
                  <a:pt x="3695629" y="1324074"/>
                  <a:pt x="3674233" y="1484873"/>
                  <a:pt x="3675148" y="1781336"/>
                </a:cubicBezTo>
                <a:cubicBezTo>
                  <a:pt x="3676063" y="2077799"/>
                  <a:pt x="3648169" y="2127958"/>
                  <a:pt x="3675148" y="2343863"/>
                </a:cubicBezTo>
                <a:cubicBezTo>
                  <a:pt x="3414661" y="2321306"/>
                  <a:pt x="3309371" y="2351556"/>
                  <a:pt x="2989120" y="2343863"/>
                </a:cubicBezTo>
                <a:cubicBezTo>
                  <a:pt x="2668869" y="2336170"/>
                  <a:pt x="2640944" y="2327750"/>
                  <a:pt x="2486850" y="2343863"/>
                </a:cubicBezTo>
                <a:cubicBezTo>
                  <a:pt x="2332756" y="2359977"/>
                  <a:pt x="2202237" y="2318052"/>
                  <a:pt x="1947828" y="2343863"/>
                </a:cubicBezTo>
                <a:cubicBezTo>
                  <a:pt x="1693419" y="2369674"/>
                  <a:pt x="1495969" y="2316899"/>
                  <a:pt x="1335304" y="2343863"/>
                </a:cubicBezTo>
                <a:cubicBezTo>
                  <a:pt x="1174639" y="2370827"/>
                  <a:pt x="977799" y="2359157"/>
                  <a:pt x="686028" y="2343863"/>
                </a:cubicBezTo>
                <a:cubicBezTo>
                  <a:pt x="394257" y="2328569"/>
                  <a:pt x="140889" y="2351936"/>
                  <a:pt x="0" y="2343863"/>
                </a:cubicBezTo>
                <a:cubicBezTo>
                  <a:pt x="17640" y="2140743"/>
                  <a:pt x="-24424" y="2050494"/>
                  <a:pt x="0" y="1781336"/>
                </a:cubicBezTo>
                <a:cubicBezTo>
                  <a:pt x="24424" y="1512178"/>
                  <a:pt x="20429" y="1438440"/>
                  <a:pt x="0" y="1195370"/>
                </a:cubicBezTo>
                <a:cubicBezTo>
                  <a:pt x="-20429" y="952300"/>
                  <a:pt x="440" y="889133"/>
                  <a:pt x="0" y="609404"/>
                </a:cubicBezTo>
                <a:cubicBezTo>
                  <a:pt x="-440" y="329675"/>
                  <a:pt x="13948" y="20909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7FBEE6A-0C38-4CFB-9417-7C8C8BA0A3BF}"/>
              </a:ext>
            </a:extLst>
          </p:cNvPr>
          <p:cNvSpPr txBox="1"/>
          <p:nvPr/>
        </p:nvSpPr>
        <p:spPr>
          <a:xfrm>
            <a:off x="977535" y="2106139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Shopping Application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CB092A7-5AF5-41C3-8FC2-01923491C40B}"/>
              </a:ext>
            </a:extLst>
          </p:cNvPr>
          <p:cNvSpPr/>
          <p:nvPr/>
        </p:nvSpPr>
        <p:spPr>
          <a:xfrm>
            <a:off x="1327788" y="2853622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Product Search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872FAB3-EC30-4AC0-BE3B-9641195C0EF0}"/>
              </a:ext>
            </a:extLst>
          </p:cNvPr>
          <p:cNvSpPr/>
          <p:nvPr/>
        </p:nvSpPr>
        <p:spPr>
          <a:xfrm>
            <a:off x="2862749" y="2853622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Order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C98FB19-114B-48C8-93B0-DC9F3ED8BFC2}"/>
              </a:ext>
            </a:extLst>
          </p:cNvPr>
          <p:cNvSpPr/>
          <p:nvPr/>
        </p:nvSpPr>
        <p:spPr>
          <a:xfrm>
            <a:off x="1327788" y="3545316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Inventory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8A64454-0A03-4892-888D-99AFD6E466FC}"/>
              </a:ext>
            </a:extLst>
          </p:cNvPr>
          <p:cNvSpPr/>
          <p:nvPr/>
        </p:nvSpPr>
        <p:spPr>
          <a:xfrm>
            <a:off x="2862749" y="3545316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Billing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B3F339A-CEFA-49AD-92E3-C1199F23B9B5}"/>
              </a:ext>
            </a:extLst>
          </p:cNvPr>
          <p:cNvSpPr/>
          <p:nvPr/>
        </p:nvSpPr>
        <p:spPr>
          <a:xfrm>
            <a:off x="1327788" y="4210115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Shipping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4A162-1A62-4C07-9F89-0B25D839A756}"/>
              </a:ext>
            </a:extLst>
          </p:cNvPr>
          <p:cNvSpPr/>
          <p:nvPr/>
        </p:nvSpPr>
        <p:spPr>
          <a:xfrm>
            <a:off x="2874196" y="4224880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Review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D2799D29-DE39-4AF5-A92C-D46632C36BD3}"/>
              </a:ext>
            </a:extLst>
          </p:cNvPr>
          <p:cNvSpPr/>
          <p:nvPr/>
        </p:nvSpPr>
        <p:spPr>
          <a:xfrm>
            <a:off x="1356687" y="5376131"/>
            <a:ext cx="2921475" cy="1019922"/>
          </a:xfrm>
          <a:custGeom>
            <a:avLst/>
            <a:gdLst>
              <a:gd name="connsiteX0" fmla="*/ 0 w 2921475"/>
              <a:gd name="connsiteY0" fmla="*/ 127490 h 1019922"/>
              <a:gd name="connsiteX1" fmla="*/ 1460738 w 2921475"/>
              <a:gd name="connsiteY1" fmla="*/ 254980 h 1019922"/>
              <a:gd name="connsiteX2" fmla="*/ 2921476 w 2921475"/>
              <a:gd name="connsiteY2" fmla="*/ 127490 h 1019922"/>
              <a:gd name="connsiteX3" fmla="*/ 2921475 w 2921475"/>
              <a:gd name="connsiteY3" fmla="*/ 892432 h 1019922"/>
              <a:gd name="connsiteX4" fmla="*/ 1460737 w 2921475"/>
              <a:gd name="connsiteY4" fmla="*/ 1019922 h 1019922"/>
              <a:gd name="connsiteX5" fmla="*/ -1 w 2921475"/>
              <a:gd name="connsiteY5" fmla="*/ 892432 h 1019922"/>
              <a:gd name="connsiteX6" fmla="*/ 0 w 2921475"/>
              <a:gd name="connsiteY6" fmla="*/ 127490 h 1019922"/>
              <a:gd name="connsiteX0" fmla="*/ 0 w 2921475"/>
              <a:gd name="connsiteY0" fmla="*/ 127490 h 1019922"/>
              <a:gd name="connsiteX1" fmla="*/ 1460738 w 2921475"/>
              <a:gd name="connsiteY1" fmla="*/ 0 h 1019922"/>
              <a:gd name="connsiteX2" fmla="*/ 2921476 w 2921475"/>
              <a:gd name="connsiteY2" fmla="*/ 127490 h 1019922"/>
              <a:gd name="connsiteX3" fmla="*/ 1460738 w 2921475"/>
              <a:gd name="connsiteY3" fmla="*/ 254980 h 1019922"/>
              <a:gd name="connsiteX4" fmla="*/ 0 w 2921475"/>
              <a:gd name="connsiteY4" fmla="*/ 127490 h 1019922"/>
              <a:gd name="connsiteX0" fmla="*/ 2921475 w 2921475"/>
              <a:gd name="connsiteY0" fmla="*/ 127490 h 1019922"/>
              <a:gd name="connsiteX1" fmla="*/ 1460737 w 2921475"/>
              <a:gd name="connsiteY1" fmla="*/ 254980 h 1019922"/>
              <a:gd name="connsiteX2" fmla="*/ -1 w 2921475"/>
              <a:gd name="connsiteY2" fmla="*/ 127490 h 1019922"/>
              <a:gd name="connsiteX3" fmla="*/ 1460737 w 2921475"/>
              <a:gd name="connsiteY3" fmla="*/ 0 h 1019922"/>
              <a:gd name="connsiteX4" fmla="*/ 2921475 w 2921475"/>
              <a:gd name="connsiteY4" fmla="*/ 127490 h 1019922"/>
              <a:gd name="connsiteX5" fmla="*/ 2921475 w 2921475"/>
              <a:gd name="connsiteY5" fmla="*/ 509961 h 1019922"/>
              <a:gd name="connsiteX6" fmla="*/ 2921475 w 2921475"/>
              <a:gd name="connsiteY6" fmla="*/ 892432 h 1019922"/>
              <a:gd name="connsiteX7" fmla="*/ 1460737 w 2921475"/>
              <a:gd name="connsiteY7" fmla="*/ 1019922 h 1019922"/>
              <a:gd name="connsiteX8" fmla="*/ -1 w 2921475"/>
              <a:gd name="connsiteY8" fmla="*/ 892432 h 1019922"/>
              <a:gd name="connsiteX9" fmla="*/ 0 w 2921475"/>
              <a:gd name="connsiteY9" fmla="*/ 127490 h 101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1475" h="1019922" stroke="0" extrusionOk="0">
                <a:moveTo>
                  <a:pt x="0" y="127490"/>
                </a:moveTo>
                <a:cubicBezTo>
                  <a:pt x="-80326" y="193258"/>
                  <a:pt x="636988" y="122675"/>
                  <a:pt x="1460738" y="254980"/>
                </a:cubicBezTo>
                <a:cubicBezTo>
                  <a:pt x="2258668" y="252902"/>
                  <a:pt x="2927740" y="203374"/>
                  <a:pt x="2921476" y="127490"/>
                </a:cubicBezTo>
                <a:cubicBezTo>
                  <a:pt x="2928354" y="375632"/>
                  <a:pt x="2915240" y="642724"/>
                  <a:pt x="2921475" y="892432"/>
                </a:cubicBezTo>
                <a:cubicBezTo>
                  <a:pt x="2861169" y="922832"/>
                  <a:pt x="2287026" y="1023065"/>
                  <a:pt x="1460737" y="1019922"/>
                </a:cubicBezTo>
                <a:cubicBezTo>
                  <a:pt x="658677" y="1018906"/>
                  <a:pt x="11987" y="963767"/>
                  <a:pt x="-1" y="892432"/>
                </a:cubicBezTo>
                <a:cubicBezTo>
                  <a:pt x="-30903" y="603052"/>
                  <a:pt x="-40318" y="396300"/>
                  <a:pt x="0" y="127490"/>
                </a:cubicBezTo>
                <a:close/>
              </a:path>
              <a:path w="2921475" h="1019922" fill="lighten" stroke="0" extrusionOk="0">
                <a:moveTo>
                  <a:pt x="0" y="127490"/>
                </a:moveTo>
                <a:cubicBezTo>
                  <a:pt x="152084" y="104254"/>
                  <a:pt x="571798" y="46247"/>
                  <a:pt x="1460738" y="0"/>
                </a:cubicBezTo>
                <a:cubicBezTo>
                  <a:pt x="2263894" y="4722"/>
                  <a:pt x="2920887" y="42432"/>
                  <a:pt x="2921476" y="127490"/>
                </a:cubicBezTo>
                <a:cubicBezTo>
                  <a:pt x="2970203" y="308678"/>
                  <a:pt x="2246852" y="175956"/>
                  <a:pt x="1460738" y="254980"/>
                </a:cubicBezTo>
                <a:cubicBezTo>
                  <a:pt x="655359" y="253393"/>
                  <a:pt x="6115" y="211280"/>
                  <a:pt x="0" y="127490"/>
                </a:cubicBezTo>
                <a:close/>
              </a:path>
              <a:path w="2921475" h="1019922" fill="none" extrusionOk="0">
                <a:moveTo>
                  <a:pt x="2921475" y="127490"/>
                </a:moveTo>
                <a:cubicBezTo>
                  <a:pt x="3011945" y="86292"/>
                  <a:pt x="2131756" y="286078"/>
                  <a:pt x="1460737" y="254980"/>
                </a:cubicBezTo>
                <a:cubicBezTo>
                  <a:pt x="642873" y="244399"/>
                  <a:pt x="-9554" y="205434"/>
                  <a:pt x="-1" y="127490"/>
                </a:cubicBezTo>
                <a:cubicBezTo>
                  <a:pt x="82595" y="138698"/>
                  <a:pt x="717088" y="3576"/>
                  <a:pt x="1460737" y="0"/>
                </a:cubicBezTo>
                <a:cubicBezTo>
                  <a:pt x="2256734" y="9977"/>
                  <a:pt x="2926066" y="57413"/>
                  <a:pt x="2921475" y="127490"/>
                </a:cubicBezTo>
                <a:cubicBezTo>
                  <a:pt x="2922579" y="233779"/>
                  <a:pt x="2926709" y="326265"/>
                  <a:pt x="2921475" y="509961"/>
                </a:cubicBezTo>
                <a:cubicBezTo>
                  <a:pt x="2916241" y="693657"/>
                  <a:pt x="2904906" y="716193"/>
                  <a:pt x="2921475" y="892432"/>
                </a:cubicBezTo>
                <a:cubicBezTo>
                  <a:pt x="2924699" y="879572"/>
                  <a:pt x="2214932" y="1040905"/>
                  <a:pt x="1460737" y="1019922"/>
                </a:cubicBezTo>
                <a:cubicBezTo>
                  <a:pt x="654259" y="1013326"/>
                  <a:pt x="-3157" y="970431"/>
                  <a:pt x="-1" y="892432"/>
                </a:cubicBezTo>
                <a:cubicBezTo>
                  <a:pt x="36057" y="665652"/>
                  <a:pt x="21879" y="397637"/>
                  <a:pt x="0" y="127490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E9354E5-D7B6-443D-85C6-3B659F5A6E12}"/>
              </a:ext>
            </a:extLst>
          </p:cNvPr>
          <p:cNvSpPr/>
          <p:nvPr/>
        </p:nvSpPr>
        <p:spPr>
          <a:xfrm>
            <a:off x="770104" y="2036929"/>
            <a:ext cx="4178414" cy="3026214"/>
          </a:xfrm>
          <a:custGeom>
            <a:avLst/>
            <a:gdLst>
              <a:gd name="connsiteX0" fmla="*/ 0 w 4178414"/>
              <a:gd name="connsiteY0" fmla="*/ 0 h 3026214"/>
              <a:gd name="connsiteX1" fmla="*/ 696402 w 4178414"/>
              <a:gd name="connsiteY1" fmla="*/ 0 h 3026214"/>
              <a:gd name="connsiteX2" fmla="*/ 1267452 w 4178414"/>
              <a:gd name="connsiteY2" fmla="*/ 0 h 3026214"/>
              <a:gd name="connsiteX3" fmla="*/ 1963855 w 4178414"/>
              <a:gd name="connsiteY3" fmla="*/ 0 h 3026214"/>
              <a:gd name="connsiteX4" fmla="*/ 2534904 w 4178414"/>
              <a:gd name="connsiteY4" fmla="*/ 0 h 3026214"/>
              <a:gd name="connsiteX5" fmla="*/ 3273091 w 4178414"/>
              <a:gd name="connsiteY5" fmla="*/ 0 h 3026214"/>
              <a:gd name="connsiteX6" fmla="*/ 4178414 w 4178414"/>
              <a:gd name="connsiteY6" fmla="*/ 0 h 3026214"/>
              <a:gd name="connsiteX7" fmla="*/ 4178414 w 4178414"/>
              <a:gd name="connsiteY7" fmla="*/ 574981 h 3026214"/>
              <a:gd name="connsiteX8" fmla="*/ 4178414 w 4178414"/>
              <a:gd name="connsiteY8" fmla="*/ 1210486 h 3026214"/>
              <a:gd name="connsiteX9" fmla="*/ 4178414 w 4178414"/>
              <a:gd name="connsiteY9" fmla="*/ 1845991 h 3026214"/>
              <a:gd name="connsiteX10" fmla="*/ 4178414 w 4178414"/>
              <a:gd name="connsiteY10" fmla="*/ 2420971 h 3026214"/>
              <a:gd name="connsiteX11" fmla="*/ 4178414 w 4178414"/>
              <a:gd name="connsiteY11" fmla="*/ 3026214 h 3026214"/>
              <a:gd name="connsiteX12" fmla="*/ 3398443 w 4178414"/>
              <a:gd name="connsiteY12" fmla="*/ 3026214 h 3026214"/>
              <a:gd name="connsiteX13" fmla="*/ 2785609 w 4178414"/>
              <a:gd name="connsiteY13" fmla="*/ 3026214 h 3026214"/>
              <a:gd name="connsiteX14" fmla="*/ 2089207 w 4178414"/>
              <a:gd name="connsiteY14" fmla="*/ 3026214 h 3026214"/>
              <a:gd name="connsiteX15" fmla="*/ 1351021 w 4178414"/>
              <a:gd name="connsiteY15" fmla="*/ 3026214 h 3026214"/>
              <a:gd name="connsiteX16" fmla="*/ 612834 w 4178414"/>
              <a:gd name="connsiteY16" fmla="*/ 3026214 h 3026214"/>
              <a:gd name="connsiteX17" fmla="*/ 0 w 4178414"/>
              <a:gd name="connsiteY17" fmla="*/ 3026214 h 3026214"/>
              <a:gd name="connsiteX18" fmla="*/ 0 w 4178414"/>
              <a:gd name="connsiteY18" fmla="*/ 2390709 h 3026214"/>
              <a:gd name="connsiteX19" fmla="*/ 0 w 4178414"/>
              <a:gd name="connsiteY19" fmla="*/ 1785466 h 3026214"/>
              <a:gd name="connsiteX20" fmla="*/ 0 w 4178414"/>
              <a:gd name="connsiteY20" fmla="*/ 1149961 h 3026214"/>
              <a:gd name="connsiteX21" fmla="*/ 0 w 4178414"/>
              <a:gd name="connsiteY21" fmla="*/ 635505 h 3026214"/>
              <a:gd name="connsiteX22" fmla="*/ 0 w 4178414"/>
              <a:gd name="connsiteY22" fmla="*/ 0 h 302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78414" h="3026214" extrusionOk="0">
                <a:moveTo>
                  <a:pt x="0" y="0"/>
                </a:moveTo>
                <a:cubicBezTo>
                  <a:pt x="346021" y="-5113"/>
                  <a:pt x="428641" y="-17227"/>
                  <a:pt x="696402" y="0"/>
                </a:cubicBezTo>
                <a:cubicBezTo>
                  <a:pt x="964163" y="17227"/>
                  <a:pt x="1039003" y="-7498"/>
                  <a:pt x="1267452" y="0"/>
                </a:cubicBezTo>
                <a:cubicBezTo>
                  <a:pt x="1495901" y="7498"/>
                  <a:pt x="1794031" y="-3286"/>
                  <a:pt x="1963855" y="0"/>
                </a:cubicBezTo>
                <a:cubicBezTo>
                  <a:pt x="2133679" y="3286"/>
                  <a:pt x="2288701" y="15458"/>
                  <a:pt x="2534904" y="0"/>
                </a:cubicBezTo>
                <a:cubicBezTo>
                  <a:pt x="2781107" y="-15458"/>
                  <a:pt x="2949373" y="-14679"/>
                  <a:pt x="3273091" y="0"/>
                </a:cubicBezTo>
                <a:cubicBezTo>
                  <a:pt x="3596809" y="14679"/>
                  <a:pt x="3921835" y="34236"/>
                  <a:pt x="4178414" y="0"/>
                </a:cubicBezTo>
                <a:cubicBezTo>
                  <a:pt x="4165021" y="161454"/>
                  <a:pt x="4153952" y="307143"/>
                  <a:pt x="4178414" y="574981"/>
                </a:cubicBezTo>
                <a:cubicBezTo>
                  <a:pt x="4202876" y="842819"/>
                  <a:pt x="4187148" y="911332"/>
                  <a:pt x="4178414" y="1210486"/>
                </a:cubicBezTo>
                <a:cubicBezTo>
                  <a:pt x="4169680" y="1509640"/>
                  <a:pt x="4200530" y="1663925"/>
                  <a:pt x="4178414" y="1845991"/>
                </a:cubicBezTo>
                <a:cubicBezTo>
                  <a:pt x="4156298" y="2028057"/>
                  <a:pt x="4150905" y="2166443"/>
                  <a:pt x="4178414" y="2420971"/>
                </a:cubicBezTo>
                <a:cubicBezTo>
                  <a:pt x="4205923" y="2675499"/>
                  <a:pt x="4161349" y="2728778"/>
                  <a:pt x="4178414" y="3026214"/>
                </a:cubicBezTo>
                <a:cubicBezTo>
                  <a:pt x="3933185" y="3002158"/>
                  <a:pt x="3593692" y="3056819"/>
                  <a:pt x="3398443" y="3026214"/>
                </a:cubicBezTo>
                <a:cubicBezTo>
                  <a:pt x="3203194" y="2995609"/>
                  <a:pt x="2910315" y="3035709"/>
                  <a:pt x="2785609" y="3026214"/>
                </a:cubicBezTo>
                <a:cubicBezTo>
                  <a:pt x="2660903" y="3016719"/>
                  <a:pt x="2343438" y="3009392"/>
                  <a:pt x="2089207" y="3026214"/>
                </a:cubicBezTo>
                <a:cubicBezTo>
                  <a:pt x="1834976" y="3043036"/>
                  <a:pt x="1640511" y="3008676"/>
                  <a:pt x="1351021" y="3026214"/>
                </a:cubicBezTo>
                <a:cubicBezTo>
                  <a:pt x="1061531" y="3043752"/>
                  <a:pt x="761969" y="3062412"/>
                  <a:pt x="612834" y="3026214"/>
                </a:cubicBezTo>
                <a:cubicBezTo>
                  <a:pt x="463699" y="2990016"/>
                  <a:pt x="278905" y="3015975"/>
                  <a:pt x="0" y="3026214"/>
                </a:cubicBezTo>
                <a:cubicBezTo>
                  <a:pt x="7030" y="2751119"/>
                  <a:pt x="6969" y="2559312"/>
                  <a:pt x="0" y="2390709"/>
                </a:cubicBezTo>
                <a:cubicBezTo>
                  <a:pt x="-6969" y="2222107"/>
                  <a:pt x="-2840" y="1973049"/>
                  <a:pt x="0" y="1785466"/>
                </a:cubicBezTo>
                <a:cubicBezTo>
                  <a:pt x="2840" y="1597883"/>
                  <a:pt x="17069" y="1297955"/>
                  <a:pt x="0" y="1149961"/>
                </a:cubicBezTo>
                <a:cubicBezTo>
                  <a:pt x="-17069" y="1001967"/>
                  <a:pt x="261" y="754825"/>
                  <a:pt x="0" y="635505"/>
                </a:cubicBezTo>
                <a:cubicBezTo>
                  <a:pt x="-261" y="516185"/>
                  <a:pt x="-2054" y="23686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50EE65D-66B3-4685-BEBA-FB59B1260E62}"/>
              </a:ext>
            </a:extLst>
          </p:cNvPr>
          <p:cNvSpPr/>
          <p:nvPr/>
        </p:nvSpPr>
        <p:spPr>
          <a:xfrm>
            <a:off x="770103" y="5223279"/>
            <a:ext cx="4178405" cy="1332910"/>
          </a:xfrm>
          <a:custGeom>
            <a:avLst/>
            <a:gdLst>
              <a:gd name="connsiteX0" fmla="*/ 0 w 4178405"/>
              <a:gd name="connsiteY0" fmla="*/ 0 h 1332910"/>
              <a:gd name="connsiteX1" fmla="*/ 696401 w 4178405"/>
              <a:gd name="connsiteY1" fmla="*/ 0 h 1332910"/>
              <a:gd name="connsiteX2" fmla="*/ 1267450 w 4178405"/>
              <a:gd name="connsiteY2" fmla="*/ 0 h 1332910"/>
              <a:gd name="connsiteX3" fmla="*/ 1963850 w 4178405"/>
              <a:gd name="connsiteY3" fmla="*/ 0 h 1332910"/>
              <a:gd name="connsiteX4" fmla="*/ 2534899 w 4178405"/>
              <a:gd name="connsiteY4" fmla="*/ 0 h 1332910"/>
              <a:gd name="connsiteX5" fmla="*/ 3273084 w 4178405"/>
              <a:gd name="connsiteY5" fmla="*/ 0 h 1332910"/>
              <a:gd name="connsiteX6" fmla="*/ 4178405 w 4178405"/>
              <a:gd name="connsiteY6" fmla="*/ 0 h 1332910"/>
              <a:gd name="connsiteX7" fmla="*/ 4178405 w 4178405"/>
              <a:gd name="connsiteY7" fmla="*/ 653126 h 1332910"/>
              <a:gd name="connsiteX8" fmla="*/ 4178405 w 4178405"/>
              <a:gd name="connsiteY8" fmla="*/ 1332910 h 1332910"/>
              <a:gd name="connsiteX9" fmla="*/ 3440220 w 4178405"/>
              <a:gd name="connsiteY9" fmla="*/ 1332910 h 1332910"/>
              <a:gd name="connsiteX10" fmla="*/ 2785603 w 4178405"/>
              <a:gd name="connsiteY10" fmla="*/ 1332910 h 1332910"/>
              <a:gd name="connsiteX11" fmla="*/ 2047418 w 4178405"/>
              <a:gd name="connsiteY11" fmla="*/ 1332910 h 1332910"/>
              <a:gd name="connsiteX12" fmla="*/ 1476370 w 4178405"/>
              <a:gd name="connsiteY12" fmla="*/ 1332910 h 1332910"/>
              <a:gd name="connsiteX13" fmla="*/ 863537 w 4178405"/>
              <a:gd name="connsiteY13" fmla="*/ 1332910 h 1332910"/>
              <a:gd name="connsiteX14" fmla="*/ 0 w 4178405"/>
              <a:gd name="connsiteY14" fmla="*/ 1332910 h 1332910"/>
              <a:gd name="connsiteX15" fmla="*/ 0 w 4178405"/>
              <a:gd name="connsiteY15" fmla="*/ 653126 h 1332910"/>
              <a:gd name="connsiteX16" fmla="*/ 0 w 4178405"/>
              <a:gd name="connsiteY16" fmla="*/ 0 h 133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8405" h="1332910" extrusionOk="0">
                <a:moveTo>
                  <a:pt x="0" y="0"/>
                </a:moveTo>
                <a:cubicBezTo>
                  <a:pt x="142437" y="-1777"/>
                  <a:pt x="430588" y="-12063"/>
                  <a:pt x="696401" y="0"/>
                </a:cubicBezTo>
                <a:cubicBezTo>
                  <a:pt x="962214" y="12063"/>
                  <a:pt x="1043051" y="-4689"/>
                  <a:pt x="1267450" y="0"/>
                </a:cubicBezTo>
                <a:cubicBezTo>
                  <a:pt x="1491849" y="4689"/>
                  <a:pt x="1796890" y="-48"/>
                  <a:pt x="1963850" y="0"/>
                </a:cubicBezTo>
                <a:cubicBezTo>
                  <a:pt x="2130810" y="48"/>
                  <a:pt x="2288696" y="15458"/>
                  <a:pt x="2534899" y="0"/>
                </a:cubicBezTo>
                <a:cubicBezTo>
                  <a:pt x="2781102" y="-15458"/>
                  <a:pt x="2958507" y="-11820"/>
                  <a:pt x="3273084" y="0"/>
                </a:cubicBezTo>
                <a:cubicBezTo>
                  <a:pt x="3587662" y="11820"/>
                  <a:pt x="3930455" y="39091"/>
                  <a:pt x="4178405" y="0"/>
                </a:cubicBezTo>
                <a:cubicBezTo>
                  <a:pt x="4163518" y="155782"/>
                  <a:pt x="4191091" y="424157"/>
                  <a:pt x="4178405" y="653126"/>
                </a:cubicBezTo>
                <a:cubicBezTo>
                  <a:pt x="4165719" y="882095"/>
                  <a:pt x="4151080" y="1005232"/>
                  <a:pt x="4178405" y="1332910"/>
                </a:cubicBezTo>
                <a:cubicBezTo>
                  <a:pt x="3918604" y="1308915"/>
                  <a:pt x="3798382" y="1345658"/>
                  <a:pt x="3440220" y="1332910"/>
                </a:cubicBezTo>
                <a:cubicBezTo>
                  <a:pt x="3082058" y="1320162"/>
                  <a:pt x="3046588" y="1312052"/>
                  <a:pt x="2785603" y="1332910"/>
                </a:cubicBezTo>
                <a:cubicBezTo>
                  <a:pt x="2524618" y="1353768"/>
                  <a:pt x="2358219" y="1346001"/>
                  <a:pt x="2047418" y="1332910"/>
                </a:cubicBezTo>
                <a:cubicBezTo>
                  <a:pt x="1736618" y="1319819"/>
                  <a:pt x="1616363" y="1354478"/>
                  <a:pt x="1476370" y="1332910"/>
                </a:cubicBezTo>
                <a:cubicBezTo>
                  <a:pt x="1336377" y="1311342"/>
                  <a:pt x="1166106" y="1340265"/>
                  <a:pt x="863537" y="1332910"/>
                </a:cubicBezTo>
                <a:cubicBezTo>
                  <a:pt x="560968" y="1325555"/>
                  <a:pt x="238045" y="1363227"/>
                  <a:pt x="0" y="1332910"/>
                </a:cubicBezTo>
                <a:cubicBezTo>
                  <a:pt x="2574" y="1110033"/>
                  <a:pt x="-22281" y="915981"/>
                  <a:pt x="0" y="653126"/>
                </a:cubicBezTo>
                <a:cubicBezTo>
                  <a:pt x="22281" y="390271"/>
                  <a:pt x="-9632" y="19293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A77FE65-6742-4A55-9EE2-7692341F021C}"/>
              </a:ext>
            </a:extLst>
          </p:cNvPr>
          <p:cNvSpPr txBox="1"/>
          <p:nvPr/>
        </p:nvSpPr>
        <p:spPr>
          <a:xfrm>
            <a:off x="672734" y="1627755"/>
            <a:ext cx="367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Machine (VM / Bare Metal)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DFF0D92-50C3-4520-963D-E56A8D49B3D0}"/>
              </a:ext>
            </a:extLst>
          </p:cNvPr>
          <p:cNvSpPr/>
          <p:nvPr/>
        </p:nvSpPr>
        <p:spPr>
          <a:xfrm>
            <a:off x="7352070" y="3179661"/>
            <a:ext cx="1582380" cy="549265"/>
          </a:xfrm>
          <a:custGeom>
            <a:avLst/>
            <a:gdLst>
              <a:gd name="connsiteX0" fmla="*/ 0 w 1582380"/>
              <a:gd name="connsiteY0" fmla="*/ 0 h 549265"/>
              <a:gd name="connsiteX1" fmla="*/ 527460 w 1582380"/>
              <a:gd name="connsiteY1" fmla="*/ 0 h 549265"/>
              <a:gd name="connsiteX2" fmla="*/ 1007449 w 1582380"/>
              <a:gd name="connsiteY2" fmla="*/ 0 h 549265"/>
              <a:gd name="connsiteX3" fmla="*/ 1582380 w 1582380"/>
              <a:gd name="connsiteY3" fmla="*/ 0 h 549265"/>
              <a:gd name="connsiteX4" fmla="*/ 1582380 w 1582380"/>
              <a:gd name="connsiteY4" fmla="*/ 549265 h 549265"/>
              <a:gd name="connsiteX5" fmla="*/ 1023272 w 1582380"/>
              <a:gd name="connsiteY5" fmla="*/ 549265 h 549265"/>
              <a:gd name="connsiteX6" fmla="*/ 511636 w 1582380"/>
              <a:gd name="connsiteY6" fmla="*/ 549265 h 549265"/>
              <a:gd name="connsiteX7" fmla="*/ 0 w 1582380"/>
              <a:gd name="connsiteY7" fmla="*/ 549265 h 549265"/>
              <a:gd name="connsiteX8" fmla="*/ 0 w 1582380"/>
              <a:gd name="connsiteY8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2380" h="549265" extrusionOk="0">
                <a:moveTo>
                  <a:pt x="0" y="0"/>
                </a:moveTo>
                <a:cubicBezTo>
                  <a:pt x="252991" y="19730"/>
                  <a:pt x="295363" y="-7005"/>
                  <a:pt x="527460" y="0"/>
                </a:cubicBezTo>
                <a:cubicBezTo>
                  <a:pt x="759557" y="7005"/>
                  <a:pt x="905514" y="21947"/>
                  <a:pt x="1007449" y="0"/>
                </a:cubicBezTo>
                <a:cubicBezTo>
                  <a:pt x="1109384" y="-21947"/>
                  <a:pt x="1314779" y="23249"/>
                  <a:pt x="1582380" y="0"/>
                </a:cubicBezTo>
                <a:cubicBezTo>
                  <a:pt x="1602060" y="258840"/>
                  <a:pt x="1585991" y="348301"/>
                  <a:pt x="1582380" y="549265"/>
                </a:cubicBezTo>
                <a:cubicBezTo>
                  <a:pt x="1462303" y="572048"/>
                  <a:pt x="1298611" y="532576"/>
                  <a:pt x="1023272" y="549265"/>
                </a:cubicBezTo>
                <a:cubicBezTo>
                  <a:pt x="747933" y="565954"/>
                  <a:pt x="694208" y="533828"/>
                  <a:pt x="511636" y="549265"/>
                </a:cubicBezTo>
                <a:cubicBezTo>
                  <a:pt x="329064" y="564702"/>
                  <a:pt x="190282" y="553947"/>
                  <a:pt x="0" y="549265"/>
                </a:cubicBezTo>
                <a:cubicBezTo>
                  <a:pt x="-12147" y="294948"/>
                  <a:pt x="-4890" y="14845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Product Search</a:t>
            </a:r>
          </a:p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6C1FBC9-0409-4727-9B03-0FB5C5EF96F2}"/>
              </a:ext>
            </a:extLst>
          </p:cNvPr>
          <p:cNvSpPr/>
          <p:nvPr/>
        </p:nvSpPr>
        <p:spPr>
          <a:xfrm>
            <a:off x="9446100" y="4090540"/>
            <a:ext cx="1652978" cy="549265"/>
          </a:xfrm>
          <a:custGeom>
            <a:avLst/>
            <a:gdLst>
              <a:gd name="connsiteX0" fmla="*/ 0 w 1652978"/>
              <a:gd name="connsiteY0" fmla="*/ 0 h 549265"/>
              <a:gd name="connsiteX1" fmla="*/ 550993 w 1652978"/>
              <a:gd name="connsiteY1" fmla="*/ 0 h 549265"/>
              <a:gd name="connsiteX2" fmla="*/ 1052396 w 1652978"/>
              <a:gd name="connsiteY2" fmla="*/ 0 h 549265"/>
              <a:gd name="connsiteX3" fmla="*/ 1652978 w 1652978"/>
              <a:gd name="connsiteY3" fmla="*/ 0 h 549265"/>
              <a:gd name="connsiteX4" fmla="*/ 1652978 w 1652978"/>
              <a:gd name="connsiteY4" fmla="*/ 549265 h 549265"/>
              <a:gd name="connsiteX5" fmla="*/ 1068926 w 1652978"/>
              <a:gd name="connsiteY5" fmla="*/ 549265 h 549265"/>
              <a:gd name="connsiteX6" fmla="*/ 534463 w 1652978"/>
              <a:gd name="connsiteY6" fmla="*/ 549265 h 549265"/>
              <a:gd name="connsiteX7" fmla="*/ 0 w 1652978"/>
              <a:gd name="connsiteY7" fmla="*/ 549265 h 549265"/>
              <a:gd name="connsiteX8" fmla="*/ 0 w 1652978"/>
              <a:gd name="connsiteY8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978" h="549265" extrusionOk="0">
                <a:moveTo>
                  <a:pt x="0" y="0"/>
                </a:moveTo>
                <a:cubicBezTo>
                  <a:pt x="208383" y="6885"/>
                  <a:pt x="310244" y="11812"/>
                  <a:pt x="550993" y="0"/>
                </a:cubicBezTo>
                <a:cubicBezTo>
                  <a:pt x="791742" y="-11812"/>
                  <a:pt x="825376" y="16203"/>
                  <a:pt x="1052396" y="0"/>
                </a:cubicBezTo>
                <a:cubicBezTo>
                  <a:pt x="1279416" y="-16203"/>
                  <a:pt x="1443840" y="890"/>
                  <a:pt x="1652978" y="0"/>
                </a:cubicBezTo>
                <a:cubicBezTo>
                  <a:pt x="1672658" y="258840"/>
                  <a:pt x="1656589" y="348301"/>
                  <a:pt x="1652978" y="549265"/>
                </a:cubicBezTo>
                <a:cubicBezTo>
                  <a:pt x="1415355" y="555951"/>
                  <a:pt x="1272845" y="551946"/>
                  <a:pt x="1068926" y="549265"/>
                </a:cubicBezTo>
                <a:cubicBezTo>
                  <a:pt x="865007" y="546584"/>
                  <a:pt x="714046" y="572380"/>
                  <a:pt x="534463" y="549265"/>
                </a:cubicBezTo>
                <a:cubicBezTo>
                  <a:pt x="354880" y="526150"/>
                  <a:pt x="136386" y="522773"/>
                  <a:pt x="0" y="549265"/>
                </a:cubicBezTo>
                <a:cubicBezTo>
                  <a:pt x="-12147" y="294948"/>
                  <a:pt x="-4890" y="14845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Order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79A8B6B-9C38-4572-AF18-0C3B8ED2F832}"/>
              </a:ext>
            </a:extLst>
          </p:cNvPr>
          <p:cNvSpPr/>
          <p:nvPr/>
        </p:nvSpPr>
        <p:spPr>
          <a:xfrm>
            <a:off x="7365503" y="4032939"/>
            <a:ext cx="1106181" cy="549265"/>
          </a:xfrm>
          <a:custGeom>
            <a:avLst/>
            <a:gdLst>
              <a:gd name="connsiteX0" fmla="*/ 0 w 1106181"/>
              <a:gd name="connsiteY0" fmla="*/ 0 h 549265"/>
              <a:gd name="connsiteX1" fmla="*/ 553091 w 1106181"/>
              <a:gd name="connsiteY1" fmla="*/ 0 h 549265"/>
              <a:gd name="connsiteX2" fmla="*/ 1106181 w 1106181"/>
              <a:gd name="connsiteY2" fmla="*/ 0 h 549265"/>
              <a:gd name="connsiteX3" fmla="*/ 1106181 w 1106181"/>
              <a:gd name="connsiteY3" fmla="*/ 549265 h 549265"/>
              <a:gd name="connsiteX4" fmla="*/ 586276 w 1106181"/>
              <a:gd name="connsiteY4" fmla="*/ 549265 h 549265"/>
              <a:gd name="connsiteX5" fmla="*/ 0 w 1106181"/>
              <a:gd name="connsiteY5" fmla="*/ 549265 h 549265"/>
              <a:gd name="connsiteX6" fmla="*/ 0 w 1106181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6181" h="549265" extrusionOk="0">
                <a:moveTo>
                  <a:pt x="0" y="0"/>
                </a:moveTo>
                <a:cubicBezTo>
                  <a:pt x="158761" y="10019"/>
                  <a:pt x="292102" y="-18493"/>
                  <a:pt x="553091" y="0"/>
                </a:cubicBezTo>
                <a:cubicBezTo>
                  <a:pt x="814080" y="18493"/>
                  <a:pt x="932084" y="-4156"/>
                  <a:pt x="1106181" y="0"/>
                </a:cubicBezTo>
                <a:cubicBezTo>
                  <a:pt x="1088578" y="144257"/>
                  <a:pt x="1086026" y="400684"/>
                  <a:pt x="1106181" y="549265"/>
                </a:cubicBezTo>
                <a:cubicBezTo>
                  <a:pt x="917106" y="542958"/>
                  <a:pt x="739644" y="526862"/>
                  <a:pt x="586276" y="549265"/>
                </a:cubicBezTo>
                <a:cubicBezTo>
                  <a:pt x="432908" y="571668"/>
                  <a:pt x="129963" y="563972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Inventory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9F7C8B4-4640-407B-9EA3-5252F82A9CFF}"/>
              </a:ext>
            </a:extLst>
          </p:cNvPr>
          <p:cNvSpPr/>
          <p:nvPr/>
        </p:nvSpPr>
        <p:spPr>
          <a:xfrm>
            <a:off x="10356449" y="5008605"/>
            <a:ext cx="1133355" cy="549265"/>
          </a:xfrm>
          <a:custGeom>
            <a:avLst/>
            <a:gdLst>
              <a:gd name="connsiteX0" fmla="*/ 0 w 1133355"/>
              <a:gd name="connsiteY0" fmla="*/ 0 h 549265"/>
              <a:gd name="connsiteX1" fmla="*/ 566678 w 1133355"/>
              <a:gd name="connsiteY1" fmla="*/ 0 h 549265"/>
              <a:gd name="connsiteX2" fmla="*/ 1133355 w 1133355"/>
              <a:gd name="connsiteY2" fmla="*/ 0 h 549265"/>
              <a:gd name="connsiteX3" fmla="*/ 1133355 w 1133355"/>
              <a:gd name="connsiteY3" fmla="*/ 549265 h 549265"/>
              <a:gd name="connsiteX4" fmla="*/ 600678 w 1133355"/>
              <a:gd name="connsiteY4" fmla="*/ 549265 h 549265"/>
              <a:gd name="connsiteX5" fmla="*/ 0 w 1133355"/>
              <a:gd name="connsiteY5" fmla="*/ 549265 h 549265"/>
              <a:gd name="connsiteX6" fmla="*/ 0 w 1133355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355" h="549265" extrusionOk="0">
                <a:moveTo>
                  <a:pt x="0" y="0"/>
                </a:moveTo>
                <a:cubicBezTo>
                  <a:pt x="136973" y="1621"/>
                  <a:pt x="309869" y="-7235"/>
                  <a:pt x="566678" y="0"/>
                </a:cubicBezTo>
                <a:cubicBezTo>
                  <a:pt x="823487" y="7235"/>
                  <a:pt x="933380" y="-21725"/>
                  <a:pt x="1133355" y="0"/>
                </a:cubicBezTo>
                <a:cubicBezTo>
                  <a:pt x="1115752" y="144257"/>
                  <a:pt x="1113200" y="400684"/>
                  <a:pt x="1133355" y="549265"/>
                </a:cubicBezTo>
                <a:cubicBezTo>
                  <a:pt x="1000662" y="526346"/>
                  <a:pt x="792942" y="527595"/>
                  <a:pt x="600678" y="549265"/>
                </a:cubicBezTo>
                <a:cubicBezTo>
                  <a:pt x="408414" y="570935"/>
                  <a:pt x="233305" y="524125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Billing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4CF4A6C-9BCC-4CCB-92FB-D07827E63B69}"/>
              </a:ext>
            </a:extLst>
          </p:cNvPr>
          <p:cNvSpPr/>
          <p:nvPr/>
        </p:nvSpPr>
        <p:spPr>
          <a:xfrm>
            <a:off x="7352070" y="2293156"/>
            <a:ext cx="3526599" cy="549265"/>
          </a:xfrm>
          <a:custGeom>
            <a:avLst/>
            <a:gdLst>
              <a:gd name="connsiteX0" fmla="*/ 0 w 3526599"/>
              <a:gd name="connsiteY0" fmla="*/ 0 h 549265"/>
              <a:gd name="connsiteX1" fmla="*/ 587767 w 3526599"/>
              <a:gd name="connsiteY1" fmla="*/ 0 h 549265"/>
              <a:gd name="connsiteX2" fmla="*/ 1069735 w 3526599"/>
              <a:gd name="connsiteY2" fmla="*/ 0 h 549265"/>
              <a:gd name="connsiteX3" fmla="*/ 1657502 w 3526599"/>
              <a:gd name="connsiteY3" fmla="*/ 0 h 549265"/>
              <a:gd name="connsiteX4" fmla="*/ 2139470 w 3526599"/>
              <a:gd name="connsiteY4" fmla="*/ 0 h 549265"/>
              <a:gd name="connsiteX5" fmla="*/ 2762503 w 3526599"/>
              <a:gd name="connsiteY5" fmla="*/ 0 h 549265"/>
              <a:gd name="connsiteX6" fmla="*/ 3526599 w 3526599"/>
              <a:gd name="connsiteY6" fmla="*/ 0 h 549265"/>
              <a:gd name="connsiteX7" fmla="*/ 3526599 w 3526599"/>
              <a:gd name="connsiteY7" fmla="*/ 549265 h 549265"/>
              <a:gd name="connsiteX8" fmla="*/ 2903567 w 3526599"/>
              <a:gd name="connsiteY8" fmla="*/ 549265 h 549265"/>
              <a:gd name="connsiteX9" fmla="*/ 2351066 w 3526599"/>
              <a:gd name="connsiteY9" fmla="*/ 549265 h 549265"/>
              <a:gd name="connsiteX10" fmla="*/ 1798565 w 3526599"/>
              <a:gd name="connsiteY10" fmla="*/ 549265 h 549265"/>
              <a:gd name="connsiteX11" fmla="*/ 1175533 w 3526599"/>
              <a:gd name="connsiteY11" fmla="*/ 549265 h 549265"/>
              <a:gd name="connsiteX12" fmla="*/ 693564 w 3526599"/>
              <a:gd name="connsiteY12" fmla="*/ 549265 h 549265"/>
              <a:gd name="connsiteX13" fmla="*/ 0 w 3526599"/>
              <a:gd name="connsiteY13" fmla="*/ 549265 h 549265"/>
              <a:gd name="connsiteX14" fmla="*/ 0 w 3526599"/>
              <a:gd name="connsiteY14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26599" h="549265" extrusionOk="0">
                <a:moveTo>
                  <a:pt x="0" y="0"/>
                </a:moveTo>
                <a:cubicBezTo>
                  <a:pt x="221482" y="410"/>
                  <a:pt x="465680" y="8116"/>
                  <a:pt x="587767" y="0"/>
                </a:cubicBezTo>
                <a:cubicBezTo>
                  <a:pt x="709854" y="-8116"/>
                  <a:pt x="832210" y="11981"/>
                  <a:pt x="1069735" y="0"/>
                </a:cubicBezTo>
                <a:cubicBezTo>
                  <a:pt x="1307260" y="-11981"/>
                  <a:pt x="1530644" y="-6536"/>
                  <a:pt x="1657502" y="0"/>
                </a:cubicBezTo>
                <a:cubicBezTo>
                  <a:pt x="1784360" y="6536"/>
                  <a:pt x="1990988" y="5048"/>
                  <a:pt x="2139470" y="0"/>
                </a:cubicBezTo>
                <a:cubicBezTo>
                  <a:pt x="2287952" y="-5048"/>
                  <a:pt x="2549897" y="-1597"/>
                  <a:pt x="2762503" y="0"/>
                </a:cubicBezTo>
                <a:cubicBezTo>
                  <a:pt x="2975109" y="1597"/>
                  <a:pt x="3343471" y="-22403"/>
                  <a:pt x="3526599" y="0"/>
                </a:cubicBezTo>
                <a:cubicBezTo>
                  <a:pt x="3504124" y="178404"/>
                  <a:pt x="3530317" y="377043"/>
                  <a:pt x="3526599" y="549265"/>
                </a:cubicBezTo>
                <a:cubicBezTo>
                  <a:pt x="3377349" y="558702"/>
                  <a:pt x="3091444" y="573598"/>
                  <a:pt x="2903567" y="549265"/>
                </a:cubicBezTo>
                <a:cubicBezTo>
                  <a:pt x="2715690" y="524932"/>
                  <a:pt x="2623625" y="557040"/>
                  <a:pt x="2351066" y="549265"/>
                </a:cubicBezTo>
                <a:cubicBezTo>
                  <a:pt x="2078507" y="541490"/>
                  <a:pt x="1926411" y="548128"/>
                  <a:pt x="1798565" y="549265"/>
                </a:cubicBezTo>
                <a:cubicBezTo>
                  <a:pt x="1670719" y="550402"/>
                  <a:pt x="1315852" y="540093"/>
                  <a:pt x="1175533" y="549265"/>
                </a:cubicBezTo>
                <a:cubicBezTo>
                  <a:pt x="1035214" y="558437"/>
                  <a:pt x="801331" y="538267"/>
                  <a:pt x="693564" y="549265"/>
                </a:cubicBezTo>
                <a:cubicBezTo>
                  <a:pt x="585797" y="560263"/>
                  <a:pt x="180798" y="566277"/>
                  <a:pt x="0" y="549265"/>
                </a:cubicBezTo>
                <a:cubicBezTo>
                  <a:pt x="-10601" y="434553"/>
                  <a:pt x="-18645" y="21994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API Gateway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422448B-F5B8-4F3D-B655-52112F2B02EC}"/>
              </a:ext>
            </a:extLst>
          </p:cNvPr>
          <p:cNvSpPr/>
          <p:nvPr/>
        </p:nvSpPr>
        <p:spPr>
          <a:xfrm>
            <a:off x="7392337" y="5003721"/>
            <a:ext cx="1130209" cy="549265"/>
          </a:xfrm>
          <a:custGeom>
            <a:avLst/>
            <a:gdLst>
              <a:gd name="connsiteX0" fmla="*/ 0 w 1130209"/>
              <a:gd name="connsiteY0" fmla="*/ 0 h 549265"/>
              <a:gd name="connsiteX1" fmla="*/ 565105 w 1130209"/>
              <a:gd name="connsiteY1" fmla="*/ 0 h 549265"/>
              <a:gd name="connsiteX2" fmla="*/ 1130209 w 1130209"/>
              <a:gd name="connsiteY2" fmla="*/ 0 h 549265"/>
              <a:gd name="connsiteX3" fmla="*/ 1130209 w 1130209"/>
              <a:gd name="connsiteY3" fmla="*/ 549265 h 549265"/>
              <a:gd name="connsiteX4" fmla="*/ 599011 w 1130209"/>
              <a:gd name="connsiteY4" fmla="*/ 549265 h 549265"/>
              <a:gd name="connsiteX5" fmla="*/ 0 w 1130209"/>
              <a:gd name="connsiteY5" fmla="*/ 549265 h 549265"/>
              <a:gd name="connsiteX6" fmla="*/ 0 w 1130209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0209" h="549265" extrusionOk="0">
                <a:moveTo>
                  <a:pt x="0" y="0"/>
                </a:moveTo>
                <a:cubicBezTo>
                  <a:pt x="113742" y="8488"/>
                  <a:pt x="343242" y="-28201"/>
                  <a:pt x="565105" y="0"/>
                </a:cubicBezTo>
                <a:cubicBezTo>
                  <a:pt x="786969" y="28201"/>
                  <a:pt x="907109" y="22762"/>
                  <a:pt x="1130209" y="0"/>
                </a:cubicBezTo>
                <a:cubicBezTo>
                  <a:pt x="1112606" y="144257"/>
                  <a:pt x="1110054" y="400684"/>
                  <a:pt x="1130209" y="549265"/>
                </a:cubicBezTo>
                <a:cubicBezTo>
                  <a:pt x="935577" y="562561"/>
                  <a:pt x="729271" y="545989"/>
                  <a:pt x="599011" y="549265"/>
                </a:cubicBezTo>
                <a:cubicBezTo>
                  <a:pt x="468751" y="552541"/>
                  <a:pt x="244198" y="567776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Shipping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8881ED-2B17-4C82-907E-C9D9155ECFEA}"/>
              </a:ext>
            </a:extLst>
          </p:cNvPr>
          <p:cNvSpPr/>
          <p:nvPr/>
        </p:nvSpPr>
        <p:spPr>
          <a:xfrm>
            <a:off x="8886116" y="5005241"/>
            <a:ext cx="1138495" cy="549265"/>
          </a:xfrm>
          <a:custGeom>
            <a:avLst/>
            <a:gdLst>
              <a:gd name="connsiteX0" fmla="*/ 0 w 1138495"/>
              <a:gd name="connsiteY0" fmla="*/ 0 h 549265"/>
              <a:gd name="connsiteX1" fmla="*/ 569248 w 1138495"/>
              <a:gd name="connsiteY1" fmla="*/ 0 h 549265"/>
              <a:gd name="connsiteX2" fmla="*/ 1138495 w 1138495"/>
              <a:gd name="connsiteY2" fmla="*/ 0 h 549265"/>
              <a:gd name="connsiteX3" fmla="*/ 1138495 w 1138495"/>
              <a:gd name="connsiteY3" fmla="*/ 549265 h 549265"/>
              <a:gd name="connsiteX4" fmla="*/ 603402 w 1138495"/>
              <a:gd name="connsiteY4" fmla="*/ 549265 h 549265"/>
              <a:gd name="connsiteX5" fmla="*/ 0 w 1138495"/>
              <a:gd name="connsiteY5" fmla="*/ 549265 h 549265"/>
              <a:gd name="connsiteX6" fmla="*/ 0 w 1138495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8495" h="549265" extrusionOk="0">
                <a:moveTo>
                  <a:pt x="0" y="0"/>
                </a:moveTo>
                <a:cubicBezTo>
                  <a:pt x="185566" y="-3906"/>
                  <a:pt x="309572" y="22376"/>
                  <a:pt x="569248" y="0"/>
                </a:cubicBezTo>
                <a:cubicBezTo>
                  <a:pt x="828924" y="-22376"/>
                  <a:pt x="868146" y="-9620"/>
                  <a:pt x="1138495" y="0"/>
                </a:cubicBezTo>
                <a:cubicBezTo>
                  <a:pt x="1120892" y="144257"/>
                  <a:pt x="1118340" y="400684"/>
                  <a:pt x="1138495" y="549265"/>
                </a:cubicBezTo>
                <a:cubicBezTo>
                  <a:pt x="994265" y="575878"/>
                  <a:pt x="766861" y="555553"/>
                  <a:pt x="603402" y="549265"/>
                </a:cubicBezTo>
                <a:cubicBezTo>
                  <a:pt x="439943" y="542977"/>
                  <a:pt x="243415" y="578809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Review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2BC8732-085E-4D5E-846A-49107DA98610}"/>
              </a:ext>
            </a:extLst>
          </p:cNvPr>
          <p:cNvSpPr/>
          <p:nvPr/>
        </p:nvSpPr>
        <p:spPr>
          <a:xfrm>
            <a:off x="7244098" y="3075557"/>
            <a:ext cx="1881969" cy="747498"/>
          </a:xfrm>
          <a:custGeom>
            <a:avLst/>
            <a:gdLst>
              <a:gd name="connsiteX0" fmla="*/ 0 w 1881969"/>
              <a:gd name="connsiteY0" fmla="*/ 0 h 747498"/>
              <a:gd name="connsiteX1" fmla="*/ 627323 w 1881969"/>
              <a:gd name="connsiteY1" fmla="*/ 0 h 747498"/>
              <a:gd name="connsiteX2" fmla="*/ 1198187 w 1881969"/>
              <a:gd name="connsiteY2" fmla="*/ 0 h 747498"/>
              <a:gd name="connsiteX3" fmla="*/ 1881969 w 1881969"/>
              <a:gd name="connsiteY3" fmla="*/ 0 h 747498"/>
              <a:gd name="connsiteX4" fmla="*/ 1881969 w 1881969"/>
              <a:gd name="connsiteY4" fmla="*/ 351324 h 747498"/>
              <a:gd name="connsiteX5" fmla="*/ 1881969 w 1881969"/>
              <a:gd name="connsiteY5" fmla="*/ 747498 h 747498"/>
              <a:gd name="connsiteX6" fmla="*/ 1273466 w 1881969"/>
              <a:gd name="connsiteY6" fmla="*/ 747498 h 747498"/>
              <a:gd name="connsiteX7" fmla="*/ 702602 w 1881969"/>
              <a:gd name="connsiteY7" fmla="*/ 747498 h 747498"/>
              <a:gd name="connsiteX8" fmla="*/ 0 w 1881969"/>
              <a:gd name="connsiteY8" fmla="*/ 747498 h 747498"/>
              <a:gd name="connsiteX9" fmla="*/ 0 w 1881969"/>
              <a:gd name="connsiteY9" fmla="*/ 381224 h 747498"/>
              <a:gd name="connsiteX10" fmla="*/ 0 w 1881969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969" h="747498" extrusionOk="0">
                <a:moveTo>
                  <a:pt x="0" y="0"/>
                </a:moveTo>
                <a:cubicBezTo>
                  <a:pt x="180392" y="-25678"/>
                  <a:pt x="329416" y="-27122"/>
                  <a:pt x="627323" y="0"/>
                </a:cubicBezTo>
                <a:cubicBezTo>
                  <a:pt x="925230" y="27122"/>
                  <a:pt x="1037923" y="1152"/>
                  <a:pt x="1198187" y="0"/>
                </a:cubicBezTo>
                <a:cubicBezTo>
                  <a:pt x="1358451" y="-1152"/>
                  <a:pt x="1659675" y="11929"/>
                  <a:pt x="1881969" y="0"/>
                </a:cubicBezTo>
                <a:cubicBezTo>
                  <a:pt x="1892399" y="109891"/>
                  <a:pt x="1892131" y="259191"/>
                  <a:pt x="1881969" y="351324"/>
                </a:cubicBezTo>
                <a:cubicBezTo>
                  <a:pt x="1871807" y="443457"/>
                  <a:pt x="1894231" y="615447"/>
                  <a:pt x="1881969" y="747498"/>
                </a:cubicBezTo>
                <a:cubicBezTo>
                  <a:pt x="1748971" y="763988"/>
                  <a:pt x="1443047" y="729379"/>
                  <a:pt x="1273466" y="747498"/>
                </a:cubicBezTo>
                <a:cubicBezTo>
                  <a:pt x="1103885" y="765617"/>
                  <a:pt x="891198" y="719851"/>
                  <a:pt x="702602" y="747498"/>
                </a:cubicBezTo>
                <a:cubicBezTo>
                  <a:pt x="514006" y="775145"/>
                  <a:pt x="179593" y="781696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E8CF8DF-21B0-4090-90DA-515E02CA4F91}"/>
              </a:ext>
            </a:extLst>
          </p:cNvPr>
          <p:cNvSpPr/>
          <p:nvPr/>
        </p:nvSpPr>
        <p:spPr>
          <a:xfrm>
            <a:off x="9331605" y="4007099"/>
            <a:ext cx="1881969" cy="747498"/>
          </a:xfrm>
          <a:custGeom>
            <a:avLst/>
            <a:gdLst>
              <a:gd name="connsiteX0" fmla="*/ 0 w 1881969"/>
              <a:gd name="connsiteY0" fmla="*/ 0 h 747498"/>
              <a:gd name="connsiteX1" fmla="*/ 627323 w 1881969"/>
              <a:gd name="connsiteY1" fmla="*/ 0 h 747498"/>
              <a:gd name="connsiteX2" fmla="*/ 1198187 w 1881969"/>
              <a:gd name="connsiteY2" fmla="*/ 0 h 747498"/>
              <a:gd name="connsiteX3" fmla="*/ 1881969 w 1881969"/>
              <a:gd name="connsiteY3" fmla="*/ 0 h 747498"/>
              <a:gd name="connsiteX4" fmla="*/ 1881969 w 1881969"/>
              <a:gd name="connsiteY4" fmla="*/ 351324 h 747498"/>
              <a:gd name="connsiteX5" fmla="*/ 1881969 w 1881969"/>
              <a:gd name="connsiteY5" fmla="*/ 747498 h 747498"/>
              <a:gd name="connsiteX6" fmla="*/ 1273466 w 1881969"/>
              <a:gd name="connsiteY6" fmla="*/ 747498 h 747498"/>
              <a:gd name="connsiteX7" fmla="*/ 702602 w 1881969"/>
              <a:gd name="connsiteY7" fmla="*/ 747498 h 747498"/>
              <a:gd name="connsiteX8" fmla="*/ 0 w 1881969"/>
              <a:gd name="connsiteY8" fmla="*/ 747498 h 747498"/>
              <a:gd name="connsiteX9" fmla="*/ 0 w 1881969"/>
              <a:gd name="connsiteY9" fmla="*/ 381224 h 747498"/>
              <a:gd name="connsiteX10" fmla="*/ 0 w 1881969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969" h="747498" extrusionOk="0">
                <a:moveTo>
                  <a:pt x="0" y="0"/>
                </a:moveTo>
                <a:cubicBezTo>
                  <a:pt x="180392" y="-25678"/>
                  <a:pt x="329416" y="-27122"/>
                  <a:pt x="627323" y="0"/>
                </a:cubicBezTo>
                <a:cubicBezTo>
                  <a:pt x="925230" y="27122"/>
                  <a:pt x="1037923" y="1152"/>
                  <a:pt x="1198187" y="0"/>
                </a:cubicBezTo>
                <a:cubicBezTo>
                  <a:pt x="1358451" y="-1152"/>
                  <a:pt x="1659675" y="11929"/>
                  <a:pt x="1881969" y="0"/>
                </a:cubicBezTo>
                <a:cubicBezTo>
                  <a:pt x="1892399" y="109891"/>
                  <a:pt x="1892131" y="259191"/>
                  <a:pt x="1881969" y="351324"/>
                </a:cubicBezTo>
                <a:cubicBezTo>
                  <a:pt x="1871807" y="443457"/>
                  <a:pt x="1894231" y="615447"/>
                  <a:pt x="1881969" y="747498"/>
                </a:cubicBezTo>
                <a:cubicBezTo>
                  <a:pt x="1748971" y="763988"/>
                  <a:pt x="1443047" y="729379"/>
                  <a:pt x="1273466" y="747498"/>
                </a:cubicBezTo>
                <a:cubicBezTo>
                  <a:pt x="1103885" y="765617"/>
                  <a:pt x="891198" y="719851"/>
                  <a:pt x="702602" y="747498"/>
                </a:cubicBezTo>
                <a:cubicBezTo>
                  <a:pt x="514006" y="775145"/>
                  <a:pt x="179593" y="781696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465204E-0CF6-4158-BCFB-9C42EC7CE94C}"/>
              </a:ext>
            </a:extLst>
          </p:cNvPr>
          <p:cNvSpPr/>
          <p:nvPr/>
        </p:nvSpPr>
        <p:spPr>
          <a:xfrm>
            <a:off x="7257532" y="3930899"/>
            <a:ext cx="1347452" cy="747498"/>
          </a:xfrm>
          <a:custGeom>
            <a:avLst/>
            <a:gdLst>
              <a:gd name="connsiteX0" fmla="*/ 0 w 1347452"/>
              <a:gd name="connsiteY0" fmla="*/ 0 h 747498"/>
              <a:gd name="connsiteX1" fmla="*/ 673726 w 1347452"/>
              <a:gd name="connsiteY1" fmla="*/ 0 h 747498"/>
              <a:gd name="connsiteX2" fmla="*/ 1347452 w 1347452"/>
              <a:gd name="connsiteY2" fmla="*/ 0 h 747498"/>
              <a:gd name="connsiteX3" fmla="*/ 1347452 w 1347452"/>
              <a:gd name="connsiteY3" fmla="*/ 373749 h 747498"/>
              <a:gd name="connsiteX4" fmla="*/ 1347452 w 1347452"/>
              <a:gd name="connsiteY4" fmla="*/ 747498 h 747498"/>
              <a:gd name="connsiteX5" fmla="*/ 646777 w 1347452"/>
              <a:gd name="connsiteY5" fmla="*/ 747498 h 747498"/>
              <a:gd name="connsiteX6" fmla="*/ 0 w 1347452"/>
              <a:gd name="connsiteY6" fmla="*/ 747498 h 747498"/>
              <a:gd name="connsiteX7" fmla="*/ 0 w 1347452"/>
              <a:gd name="connsiteY7" fmla="*/ 396174 h 747498"/>
              <a:gd name="connsiteX8" fmla="*/ 0 w 1347452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7452" h="747498" extrusionOk="0">
                <a:moveTo>
                  <a:pt x="0" y="0"/>
                </a:moveTo>
                <a:cubicBezTo>
                  <a:pt x="307742" y="-14006"/>
                  <a:pt x="505577" y="-24414"/>
                  <a:pt x="673726" y="0"/>
                </a:cubicBezTo>
                <a:cubicBezTo>
                  <a:pt x="841875" y="24414"/>
                  <a:pt x="1080645" y="23388"/>
                  <a:pt x="1347452" y="0"/>
                </a:cubicBezTo>
                <a:cubicBezTo>
                  <a:pt x="1353461" y="152541"/>
                  <a:pt x="1339650" y="230018"/>
                  <a:pt x="1347452" y="373749"/>
                </a:cubicBezTo>
                <a:cubicBezTo>
                  <a:pt x="1355254" y="517480"/>
                  <a:pt x="1357816" y="620019"/>
                  <a:pt x="1347452" y="747498"/>
                </a:cubicBezTo>
                <a:cubicBezTo>
                  <a:pt x="1117377" y="719905"/>
                  <a:pt x="985016" y="743578"/>
                  <a:pt x="646777" y="747498"/>
                </a:cubicBezTo>
                <a:cubicBezTo>
                  <a:pt x="308539" y="751418"/>
                  <a:pt x="286694" y="755490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2109F2B-C1B0-46BD-B5E9-8937EF5CD62E}"/>
              </a:ext>
            </a:extLst>
          </p:cNvPr>
          <p:cNvSpPr/>
          <p:nvPr/>
        </p:nvSpPr>
        <p:spPr>
          <a:xfrm>
            <a:off x="10228280" y="4904605"/>
            <a:ext cx="1345066" cy="747498"/>
          </a:xfrm>
          <a:custGeom>
            <a:avLst/>
            <a:gdLst>
              <a:gd name="connsiteX0" fmla="*/ 0 w 1345066"/>
              <a:gd name="connsiteY0" fmla="*/ 0 h 747498"/>
              <a:gd name="connsiteX1" fmla="*/ 672533 w 1345066"/>
              <a:gd name="connsiteY1" fmla="*/ 0 h 747498"/>
              <a:gd name="connsiteX2" fmla="*/ 1345066 w 1345066"/>
              <a:gd name="connsiteY2" fmla="*/ 0 h 747498"/>
              <a:gd name="connsiteX3" fmla="*/ 1345066 w 1345066"/>
              <a:gd name="connsiteY3" fmla="*/ 373749 h 747498"/>
              <a:gd name="connsiteX4" fmla="*/ 1345066 w 1345066"/>
              <a:gd name="connsiteY4" fmla="*/ 747498 h 747498"/>
              <a:gd name="connsiteX5" fmla="*/ 645632 w 1345066"/>
              <a:gd name="connsiteY5" fmla="*/ 747498 h 747498"/>
              <a:gd name="connsiteX6" fmla="*/ 0 w 1345066"/>
              <a:gd name="connsiteY6" fmla="*/ 747498 h 747498"/>
              <a:gd name="connsiteX7" fmla="*/ 0 w 1345066"/>
              <a:gd name="connsiteY7" fmla="*/ 396174 h 747498"/>
              <a:gd name="connsiteX8" fmla="*/ 0 w 1345066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5066" h="747498" extrusionOk="0">
                <a:moveTo>
                  <a:pt x="0" y="0"/>
                </a:moveTo>
                <a:cubicBezTo>
                  <a:pt x="231533" y="-2456"/>
                  <a:pt x="484643" y="21116"/>
                  <a:pt x="672533" y="0"/>
                </a:cubicBezTo>
                <a:cubicBezTo>
                  <a:pt x="860423" y="-21116"/>
                  <a:pt x="1138014" y="-28388"/>
                  <a:pt x="1345066" y="0"/>
                </a:cubicBezTo>
                <a:cubicBezTo>
                  <a:pt x="1351075" y="152541"/>
                  <a:pt x="1337264" y="230018"/>
                  <a:pt x="1345066" y="373749"/>
                </a:cubicBezTo>
                <a:cubicBezTo>
                  <a:pt x="1352868" y="517480"/>
                  <a:pt x="1355430" y="620019"/>
                  <a:pt x="1345066" y="747498"/>
                </a:cubicBezTo>
                <a:cubicBezTo>
                  <a:pt x="1121999" y="726161"/>
                  <a:pt x="868187" y="764022"/>
                  <a:pt x="645632" y="747498"/>
                </a:cubicBezTo>
                <a:cubicBezTo>
                  <a:pt x="423077" y="730974"/>
                  <a:pt x="146661" y="741365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A715185-A43A-41CB-8A92-6A7C1E302C37}"/>
              </a:ext>
            </a:extLst>
          </p:cNvPr>
          <p:cNvSpPr/>
          <p:nvPr/>
        </p:nvSpPr>
        <p:spPr>
          <a:xfrm>
            <a:off x="7258225" y="4904605"/>
            <a:ext cx="1416484" cy="747498"/>
          </a:xfrm>
          <a:custGeom>
            <a:avLst/>
            <a:gdLst>
              <a:gd name="connsiteX0" fmla="*/ 0 w 1416484"/>
              <a:gd name="connsiteY0" fmla="*/ 0 h 747498"/>
              <a:gd name="connsiteX1" fmla="*/ 472161 w 1416484"/>
              <a:gd name="connsiteY1" fmla="*/ 0 h 747498"/>
              <a:gd name="connsiteX2" fmla="*/ 901828 w 1416484"/>
              <a:gd name="connsiteY2" fmla="*/ 0 h 747498"/>
              <a:gd name="connsiteX3" fmla="*/ 1416484 w 1416484"/>
              <a:gd name="connsiteY3" fmla="*/ 0 h 747498"/>
              <a:gd name="connsiteX4" fmla="*/ 1416484 w 1416484"/>
              <a:gd name="connsiteY4" fmla="*/ 351324 h 747498"/>
              <a:gd name="connsiteX5" fmla="*/ 1416484 w 1416484"/>
              <a:gd name="connsiteY5" fmla="*/ 747498 h 747498"/>
              <a:gd name="connsiteX6" fmla="*/ 958488 w 1416484"/>
              <a:gd name="connsiteY6" fmla="*/ 747498 h 747498"/>
              <a:gd name="connsiteX7" fmla="*/ 528821 w 1416484"/>
              <a:gd name="connsiteY7" fmla="*/ 747498 h 747498"/>
              <a:gd name="connsiteX8" fmla="*/ 0 w 1416484"/>
              <a:gd name="connsiteY8" fmla="*/ 747498 h 747498"/>
              <a:gd name="connsiteX9" fmla="*/ 0 w 1416484"/>
              <a:gd name="connsiteY9" fmla="*/ 381224 h 747498"/>
              <a:gd name="connsiteX10" fmla="*/ 0 w 1416484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6484" h="747498" extrusionOk="0">
                <a:moveTo>
                  <a:pt x="0" y="0"/>
                </a:moveTo>
                <a:cubicBezTo>
                  <a:pt x="131700" y="4610"/>
                  <a:pt x="350605" y="6760"/>
                  <a:pt x="472161" y="0"/>
                </a:cubicBezTo>
                <a:cubicBezTo>
                  <a:pt x="593717" y="-6760"/>
                  <a:pt x="768191" y="3762"/>
                  <a:pt x="901828" y="0"/>
                </a:cubicBezTo>
                <a:cubicBezTo>
                  <a:pt x="1035465" y="-3762"/>
                  <a:pt x="1235568" y="-21529"/>
                  <a:pt x="1416484" y="0"/>
                </a:cubicBezTo>
                <a:cubicBezTo>
                  <a:pt x="1426914" y="109891"/>
                  <a:pt x="1426646" y="259191"/>
                  <a:pt x="1416484" y="351324"/>
                </a:cubicBezTo>
                <a:cubicBezTo>
                  <a:pt x="1406322" y="443457"/>
                  <a:pt x="1428746" y="615447"/>
                  <a:pt x="1416484" y="747498"/>
                </a:cubicBezTo>
                <a:cubicBezTo>
                  <a:pt x="1200195" y="764193"/>
                  <a:pt x="1103032" y="741139"/>
                  <a:pt x="958488" y="747498"/>
                </a:cubicBezTo>
                <a:cubicBezTo>
                  <a:pt x="813944" y="753857"/>
                  <a:pt x="737636" y="726885"/>
                  <a:pt x="528821" y="747498"/>
                </a:cubicBezTo>
                <a:cubicBezTo>
                  <a:pt x="320006" y="768111"/>
                  <a:pt x="239082" y="729014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2F7E1D2-667C-4153-B0F7-42547299AD6E}"/>
              </a:ext>
            </a:extLst>
          </p:cNvPr>
          <p:cNvSpPr/>
          <p:nvPr/>
        </p:nvSpPr>
        <p:spPr>
          <a:xfrm>
            <a:off x="8782612" y="4910108"/>
            <a:ext cx="1345065" cy="747498"/>
          </a:xfrm>
          <a:custGeom>
            <a:avLst/>
            <a:gdLst>
              <a:gd name="connsiteX0" fmla="*/ 0 w 1345065"/>
              <a:gd name="connsiteY0" fmla="*/ 0 h 747498"/>
              <a:gd name="connsiteX1" fmla="*/ 672533 w 1345065"/>
              <a:gd name="connsiteY1" fmla="*/ 0 h 747498"/>
              <a:gd name="connsiteX2" fmla="*/ 1345065 w 1345065"/>
              <a:gd name="connsiteY2" fmla="*/ 0 h 747498"/>
              <a:gd name="connsiteX3" fmla="*/ 1345065 w 1345065"/>
              <a:gd name="connsiteY3" fmla="*/ 373749 h 747498"/>
              <a:gd name="connsiteX4" fmla="*/ 1345065 w 1345065"/>
              <a:gd name="connsiteY4" fmla="*/ 747498 h 747498"/>
              <a:gd name="connsiteX5" fmla="*/ 645631 w 1345065"/>
              <a:gd name="connsiteY5" fmla="*/ 747498 h 747498"/>
              <a:gd name="connsiteX6" fmla="*/ 0 w 1345065"/>
              <a:gd name="connsiteY6" fmla="*/ 747498 h 747498"/>
              <a:gd name="connsiteX7" fmla="*/ 0 w 1345065"/>
              <a:gd name="connsiteY7" fmla="*/ 396174 h 747498"/>
              <a:gd name="connsiteX8" fmla="*/ 0 w 1345065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5065" h="747498" extrusionOk="0">
                <a:moveTo>
                  <a:pt x="0" y="0"/>
                </a:moveTo>
                <a:cubicBezTo>
                  <a:pt x="231533" y="-2456"/>
                  <a:pt x="484643" y="21116"/>
                  <a:pt x="672533" y="0"/>
                </a:cubicBezTo>
                <a:cubicBezTo>
                  <a:pt x="860423" y="-21116"/>
                  <a:pt x="1141451" y="-26003"/>
                  <a:pt x="1345065" y="0"/>
                </a:cubicBezTo>
                <a:cubicBezTo>
                  <a:pt x="1351074" y="152541"/>
                  <a:pt x="1337263" y="230018"/>
                  <a:pt x="1345065" y="373749"/>
                </a:cubicBezTo>
                <a:cubicBezTo>
                  <a:pt x="1352867" y="517480"/>
                  <a:pt x="1355429" y="620019"/>
                  <a:pt x="1345065" y="747498"/>
                </a:cubicBezTo>
                <a:cubicBezTo>
                  <a:pt x="1121998" y="726161"/>
                  <a:pt x="868186" y="764022"/>
                  <a:pt x="645631" y="747498"/>
                </a:cubicBezTo>
                <a:cubicBezTo>
                  <a:pt x="423076" y="730974"/>
                  <a:pt x="146538" y="734857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FA174A1-B175-4464-B8F4-8CEF8E07DC85}"/>
              </a:ext>
            </a:extLst>
          </p:cNvPr>
          <p:cNvSpPr/>
          <p:nvPr/>
        </p:nvSpPr>
        <p:spPr>
          <a:xfrm>
            <a:off x="7233400" y="2194039"/>
            <a:ext cx="3759764" cy="747498"/>
          </a:xfrm>
          <a:custGeom>
            <a:avLst/>
            <a:gdLst>
              <a:gd name="connsiteX0" fmla="*/ 0 w 3759764"/>
              <a:gd name="connsiteY0" fmla="*/ 0 h 747498"/>
              <a:gd name="connsiteX1" fmla="*/ 626627 w 3759764"/>
              <a:gd name="connsiteY1" fmla="*/ 0 h 747498"/>
              <a:gd name="connsiteX2" fmla="*/ 1140462 w 3759764"/>
              <a:gd name="connsiteY2" fmla="*/ 0 h 747498"/>
              <a:gd name="connsiteX3" fmla="*/ 1767089 w 3759764"/>
              <a:gd name="connsiteY3" fmla="*/ 0 h 747498"/>
              <a:gd name="connsiteX4" fmla="*/ 2280923 w 3759764"/>
              <a:gd name="connsiteY4" fmla="*/ 0 h 747498"/>
              <a:gd name="connsiteX5" fmla="*/ 2945148 w 3759764"/>
              <a:gd name="connsiteY5" fmla="*/ 0 h 747498"/>
              <a:gd name="connsiteX6" fmla="*/ 3759764 w 3759764"/>
              <a:gd name="connsiteY6" fmla="*/ 0 h 747498"/>
              <a:gd name="connsiteX7" fmla="*/ 3759764 w 3759764"/>
              <a:gd name="connsiteY7" fmla="*/ 366274 h 747498"/>
              <a:gd name="connsiteX8" fmla="*/ 3759764 w 3759764"/>
              <a:gd name="connsiteY8" fmla="*/ 747498 h 747498"/>
              <a:gd name="connsiteX9" fmla="*/ 3095539 w 3759764"/>
              <a:gd name="connsiteY9" fmla="*/ 747498 h 747498"/>
              <a:gd name="connsiteX10" fmla="*/ 2506509 w 3759764"/>
              <a:gd name="connsiteY10" fmla="*/ 747498 h 747498"/>
              <a:gd name="connsiteX11" fmla="*/ 1842284 w 3759764"/>
              <a:gd name="connsiteY11" fmla="*/ 747498 h 747498"/>
              <a:gd name="connsiteX12" fmla="*/ 1328450 w 3759764"/>
              <a:gd name="connsiteY12" fmla="*/ 747498 h 747498"/>
              <a:gd name="connsiteX13" fmla="*/ 777018 w 3759764"/>
              <a:gd name="connsiteY13" fmla="*/ 747498 h 747498"/>
              <a:gd name="connsiteX14" fmla="*/ 0 w 3759764"/>
              <a:gd name="connsiteY14" fmla="*/ 747498 h 747498"/>
              <a:gd name="connsiteX15" fmla="*/ 0 w 3759764"/>
              <a:gd name="connsiteY15" fmla="*/ 366274 h 747498"/>
              <a:gd name="connsiteX16" fmla="*/ 0 w 3759764"/>
              <a:gd name="connsiteY16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9764" h="747498" extrusionOk="0">
                <a:moveTo>
                  <a:pt x="0" y="0"/>
                </a:moveTo>
                <a:cubicBezTo>
                  <a:pt x="168710" y="-17178"/>
                  <a:pt x="329559" y="14635"/>
                  <a:pt x="626627" y="0"/>
                </a:cubicBezTo>
                <a:cubicBezTo>
                  <a:pt x="923695" y="-14635"/>
                  <a:pt x="920173" y="18929"/>
                  <a:pt x="1140462" y="0"/>
                </a:cubicBezTo>
                <a:cubicBezTo>
                  <a:pt x="1360752" y="-18929"/>
                  <a:pt x="1483259" y="-11126"/>
                  <a:pt x="1767089" y="0"/>
                </a:cubicBezTo>
                <a:cubicBezTo>
                  <a:pt x="2050919" y="11126"/>
                  <a:pt x="2173522" y="6447"/>
                  <a:pt x="2280923" y="0"/>
                </a:cubicBezTo>
                <a:cubicBezTo>
                  <a:pt x="2388324" y="-6447"/>
                  <a:pt x="2675791" y="-26922"/>
                  <a:pt x="2945148" y="0"/>
                </a:cubicBezTo>
                <a:cubicBezTo>
                  <a:pt x="3214506" y="26922"/>
                  <a:pt x="3379697" y="12097"/>
                  <a:pt x="3759764" y="0"/>
                </a:cubicBezTo>
                <a:cubicBezTo>
                  <a:pt x="3749076" y="170365"/>
                  <a:pt x="3745967" y="254729"/>
                  <a:pt x="3759764" y="366274"/>
                </a:cubicBezTo>
                <a:cubicBezTo>
                  <a:pt x="3773561" y="477819"/>
                  <a:pt x="3765383" y="614651"/>
                  <a:pt x="3759764" y="747498"/>
                </a:cubicBezTo>
                <a:cubicBezTo>
                  <a:pt x="3461194" y="764742"/>
                  <a:pt x="3316020" y="744905"/>
                  <a:pt x="3095539" y="747498"/>
                </a:cubicBezTo>
                <a:cubicBezTo>
                  <a:pt x="2875059" y="750091"/>
                  <a:pt x="2632835" y="757338"/>
                  <a:pt x="2506509" y="747498"/>
                </a:cubicBezTo>
                <a:cubicBezTo>
                  <a:pt x="2380183" y="737659"/>
                  <a:pt x="1993439" y="771518"/>
                  <a:pt x="1842284" y="747498"/>
                </a:cubicBezTo>
                <a:cubicBezTo>
                  <a:pt x="1691130" y="723478"/>
                  <a:pt x="1581891" y="739622"/>
                  <a:pt x="1328450" y="747498"/>
                </a:cubicBezTo>
                <a:cubicBezTo>
                  <a:pt x="1075009" y="755374"/>
                  <a:pt x="984912" y="753748"/>
                  <a:pt x="777018" y="747498"/>
                </a:cubicBezTo>
                <a:cubicBezTo>
                  <a:pt x="569124" y="741248"/>
                  <a:pt x="368415" y="780367"/>
                  <a:pt x="0" y="747498"/>
                </a:cubicBezTo>
                <a:cubicBezTo>
                  <a:pt x="-5931" y="664673"/>
                  <a:pt x="9212" y="543334"/>
                  <a:pt x="0" y="366274"/>
                </a:cubicBezTo>
                <a:cubicBezTo>
                  <a:pt x="-9212" y="189214"/>
                  <a:pt x="10506" y="17968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AB19C2F-2BA5-4ECB-81C7-5B8D539A5E7A}"/>
              </a:ext>
            </a:extLst>
          </p:cNvPr>
          <p:cNvSpPr txBox="1"/>
          <p:nvPr/>
        </p:nvSpPr>
        <p:spPr>
          <a:xfrm>
            <a:off x="7109394" y="181242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Container</a:t>
            </a:r>
          </a:p>
        </p:txBody>
      </p:sp>
      <p:sp>
        <p:nvSpPr>
          <p:cNvPr id="38" name="Zylinder 37">
            <a:extLst>
              <a:ext uri="{FF2B5EF4-FFF2-40B4-BE49-F238E27FC236}">
                <a16:creationId xmlns:a16="http://schemas.microsoft.com/office/drawing/2014/main" id="{2BD56C2D-BB23-4306-896A-D884FA657093}"/>
              </a:ext>
            </a:extLst>
          </p:cNvPr>
          <p:cNvSpPr/>
          <p:nvPr/>
        </p:nvSpPr>
        <p:spPr>
          <a:xfrm>
            <a:off x="6577084" y="3238070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42AA7EB9-7A5D-4550-9722-5973A335772C}"/>
              </a:ext>
            </a:extLst>
          </p:cNvPr>
          <p:cNvSpPr/>
          <p:nvPr/>
        </p:nvSpPr>
        <p:spPr>
          <a:xfrm>
            <a:off x="6473853" y="3166961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Zylinder 40">
            <a:extLst>
              <a:ext uri="{FF2B5EF4-FFF2-40B4-BE49-F238E27FC236}">
                <a16:creationId xmlns:a16="http://schemas.microsoft.com/office/drawing/2014/main" id="{195D49D0-5FFE-47EA-8956-E77443498471}"/>
              </a:ext>
            </a:extLst>
          </p:cNvPr>
          <p:cNvSpPr/>
          <p:nvPr/>
        </p:nvSpPr>
        <p:spPr>
          <a:xfrm>
            <a:off x="6577084" y="4087049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990C1701-F9F7-453C-B9CC-011584E494F7}"/>
              </a:ext>
            </a:extLst>
          </p:cNvPr>
          <p:cNvSpPr/>
          <p:nvPr/>
        </p:nvSpPr>
        <p:spPr>
          <a:xfrm>
            <a:off x="6473853" y="4015940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ylinder 42">
            <a:extLst>
              <a:ext uri="{FF2B5EF4-FFF2-40B4-BE49-F238E27FC236}">
                <a16:creationId xmlns:a16="http://schemas.microsoft.com/office/drawing/2014/main" id="{90F09E5B-A743-42D0-AE71-71D0030AD339}"/>
              </a:ext>
            </a:extLst>
          </p:cNvPr>
          <p:cNvSpPr/>
          <p:nvPr/>
        </p:nvSpPr>
        <p:spPr>
          <a:xfrm>
            <a:off x="7742902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0BBFF585-3A66-4CBF-AE49-284BD467F025}"/>
              </a:ext>
            </a:extLst>
          </p:cNvPr>
          <p:cNvSpPr/>
          <p:nvPr/>
        </p:nvSpPr>
        <p:spPr>
          <a:xfrm>
            <a:off x="7639671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Zylinder 44">
            <a:extLst>
              <a:ext uri="{FF2B5EF4-FFF2-40B4-BE49-F238E27FC236}">
                <a16:creationId xmlns:a16="http://schemas.microsoft.com/office/drawing/2014/main" id="{03190230-7594-49F5-B992-808EF92463CC}"/>
              </a:ext>
            </a:extLst>
          </p:cNvPr>
          <p:cNvSpPr/>
          <p:nvPr/>
        </p:nvSpPr>
        <p:spPr>
          <a:xfrm>
            <a:off x="11431300" y="4162982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C29DAAF-9F2A-4D95-8C01-AD31759749F8}"/>
              </a:ext>
            </a:extLst>
          </p:cNvPr>
          <p:cNvSpPr/>
          <p:nvPr/>
        </p:nvSpPr>
        <p:spPr>
          <a:xfrm>
            <a:off x="11328069" y="4091873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ylinder 46">
            <a:extLst>
              <a:ext uri="{FF2B5EF4-FFF2-40B4-BE49-F238E27FC236}">
                <a16:creationId xmlns:a16="http://schemas.microsoft.com/office/drawing/2014/main" id="{5376A170-0184-43F2-A2AF-53BF6CE9FCFE}"/>
              </a:ext>
            </a:extLst>
          </p:cNvPr>
          <p:cNvSpPr/>
          <p:nvPr/>
        </p:nvSpPr>
        <p:spPr>
          <a:xfrm>
            <a:off x="10708521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FE5C001-ABD4-4621-902A-C7EB4FE644F9}"/>
              </a:ext>
            </a:extLst>
          </p:cNvPr>
          <p:cNvSpPr/>
          <p:nvPr/>
        </p:nvSpPr>
        <p:spPr>
          <a:xfrm>
            <a:off x="10605290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Zylinder 48">
            <a:extLst>
              <a:ext uri="{FF2B5EF4-FFF2-40B4-BE49-F238E27FC236}">
                <a16:creationId xmlns:a16="http://schemas.microsoft.com/office/drawing/2014/main" id="{C2F780D0-950B-4042-AF59-0AF059B2D87A}"/>
              </a:ext>
            </a:extLst>
          </p:cNvPr>
          <p:cNvSpPr/>
          <p:nvPr/>
        </p:nvSpPr>
        <p:spPr>
          <a:xfrm>
            <a:off x="9231560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B484EDB8-C299-4FF1-B3FA-D451A6623BDC}"/>
              </a:ext>
            </a:extLst>
          </p:cNvPr>
          <p:cNvSpPr/>
          <p:nvPr/>
        </p:nvSpPr>
        <p:spPr>
          <a:xfrm>
            <a:off x="9128329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54C889A5-9784-4726-BE81-3DE5D8632250}"/>
              </a:ext>
            </a:extLst>
          </p:cNvPr>
          <p:cNvCxnSpPr>
            <a:stCxn id="9" idx="2"/>
            <a:endCxn id="19" idx="1"/>
          </p:cNvCxnSpPr>
          <p:nvPr/>
        </p:nvCxnSpPr>
        <p:spPr>
          <a:xfrm>
            <a:off x="2815109" y="4898365"/>
            <a:ext cx="2316" cy="477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1830E26B-392A-4448-8861-C613C908577D}"/>
              </a:ext>
            </a:extLst>
          </p:cNvPr>
          <p:cNvCxnSpPr>
            <a:stCxn id="23" idx="1"/>
            <a:endCxn id="39" idx="3"/>
          </p:cNvCxnSpPr>
          <p:nvPr/>
        </p:nvCxnSpPr>
        <p:spPr>
          <a:xfrm flipH="1">
            <a:off x="7109394" y="3454294"/>
            <a:ext cx="242676" cy="9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2742077A-ADCC-4DFB-9F06-844E34226D3F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flipV="1">
            <a:off x="8143260" y="2842421"/>
            <a:ext cx="972110" cy="337240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ACFC2538-3A8F-49AC-9275-8D65F3E964A6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>
          <a:xfrm flipH="1" flipV="1">
            <a:off x="9115370" y="2842421"/>
            <a:ext cx="1157219" cy="1248119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B87D9AA0-6183-4544-8396-C486C7374AA6}"/>
              </a:ext>
            </a:extLst>
          </p:cNvPr>
          <p:cNvCxnSpPr>
            <a:cxnSpLocks/>
            <a:stCxn id="24" idx="0"/>
            <a:endCxn id="23" idx="3"/>
          </p:cNvCxnSpPr>
          <p:nvPr/>
        </p:nvCxnSpPr>
        <p:spPr>
          <a:xfrm flipH="1" flipV="1">
            <a:off x="8934450" y="3454294"/>
            <a:ext cx="1338139" cy="636246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58427B65-2EC8-4F94-A86E-F6ECFA7C0C22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 flipV="1">
            <a:off x="8471684" y="4307572"/>
            <a:ext cx="974416" cy="57601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CEDF5635-75EE-426C-A995-D45E175A92C6}"/>
              </a:ext>
            </a:extLst>
          </p:cNvPr>
          <p:cNvCxnSpPr>
            <a:cxnSpLocks/>
            <a:stCxn id="24" idx="1"/>
            <a:endCxn id="28" idx="0"/>
          </p:cNvCxnSpPr>
          <p:nvPr/>
        </p:nvCxnSpPr>
        <p:spPr>
          <a:xfrm flipH="1">
            <a:off x="7957442" y="4365173"/>
            <a:ext cx="1488658" cy="638548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4FFA175C-4A8F-4714-A02C-BF1BD04BB69E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9455364" y="4639805"/>
            <a:ext cx="817225" cy="365436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96F94AF2-40C0-4FC3-AB5F-76ECA167BCF3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10272589" y="4639805"/>
            <a:ext cx="650538" cy="368800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289C6DBE-0F61-47D6-B964-E0625CB21C9B}"/>
              </a:ext>
            </a:extLst>
          </p:cNvPr>
          <p:cNvCxnSpPr>
            <a:cxnSpLocks/>
            <a:stCxn id="25" idx="1"/>
            <a:endCxn id="41" idx="4"/>
          </p:cNvCxnSpPr>
          <p:nvPr/>
        </p:nvCxnSpPr>
        <p:spPr>
          <a:xfrm flipH="1" flipV="1">
            <a:off x="7023034" y="4304198"/>
            <a:ext cx="342469" cy="33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2CF9C7B-E3B1-445D-9147-CF3F22D7D923}"/>
              </a:ext>
            </a:extLst>
          </p:cNvPr>
          <p:cNvCxnSpPr>
            <a:cxnSpLocks/>
            <a:stCxn id="45" idx="2"/>
            <a:endCxn id="24" idx="3"/>
          </p:cNvCxnSpPr>
          <p:nvPr/>
        </p:nvCxnSpPr>
        <p:spPr>
          <a:xfrm flipH="1" flipV="1">
            <a:off x="11099078" y="4365173"/>
            <a:ext cx="332222" cy="149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4594F7F8-99DF-4134-8964-0A9308563819}"/>
              </a:ext>
            </a:extLst>
          </p:cNvPr>
          <p:cNvCxnSpPr>
            <a:cxnSpLocks/>
            <a:stCxn id="47" idx="1"/>
            <a:endCxn id="26" idx="2"/>
          </p:cNvCxnSpPr>
          <p:nvPr/>
        </p:nvCxnSpPr>
        <p:spPr>
          <a:xfrm flipH="1" flipV="1">
            <a:off x="10923127" y="5557870"/>
            <a:ext cx="8369" cy="3619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F93D2465-4304-45D5-87D9-CE6497E27105}"/>
              </a:ext>
            </a:extLst>
          </p:cNvPr>
          <p:cNvCxnSpPr>
            <a:cxnSpLocks/>
            <a:stCxn id="49" idx="1"/>
            <a:endCxn id="29" idx="2"/>
          </p:cNvCxnSpPr>
          <p:nvPr/>
        </p:nvCxnSpPr>
        <p:spPr>
          <a:xfrm flipV="1">
            <a:off x="9454535" y="5554506"/>
            <a:ext cx="829" cy="365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52EC02F1-5B50-4237-BDA5-3D551055E56F}"/>
              </a:ext>
            </a:extLst>
          </p:cNvPr>
          <p:cNvCxnSpPr>
            <a:cxnSpLocks/>
            <a:stCxn id="43" idx="1"/>
            <a:endCxn id="28" idx="2"/>
          </p:cNvCxnSpPr>
          <p:nvPr/>
        </p:nvCxnSpPr>
        <p:spPr>
          <a:xfrm flipH="1" flipV="1">
            <a:off x="7957442" y="5552986"/>
            <a:ext cx="8435" cy="3668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3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C86BFFD9-2CBD-4195-8BEF-AE3765EDF7B9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How</a:t>
            </a:r>
            <a:r>
              <a:rPr lang="de-DE" sz="6600" dirty="0"/>
              <a:t> </a:t>
            </a:r>
            <a:r>
              <a:rPr lang="de-DE" sz="6600" dirty="0" err="1"/>
              <a:t>does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br>
              <a:rPr lang="de-DE" sz="6600" dirty="0"/>
            </a:br>
            <a:r>
              <a:rPr lang="de-DE" sz="6600" dirty="0" err="1"/>
              <a:t>typical</a:t>
            </a:r>
            <a:r>
              <a:rPr lang="de-DE" sz="6600" dirty="0"/>
              <a:t> </a:t>
            </a:r>
            <a:r>
              <a:rPr lang="de-DE" sz="6600" dirty="0" err="1"/>
              <a:t>architecure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a web </a:t>
            </a:r>
            <a:r>
              <a:rPr lang="de-DE" sz="6600" dirty="0" err="1"/>
              <a:t>application</a:t>
            </a:r>
            <a:r>
              <a:rPr lang="de-DE" sz="6600" dirty="0"/>
              <a:t> </a:t>
            </a:r>
            <a:r>
              <a:rPr lang="de-DE" sz="6600" dirty="0" err="1"/>
              <a:t>look</a:t>
            </a:r>
            <a:r>
              <a:rPr lang="de-DE" sz="6600" dirty="0"/>
              <a:t> like?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7793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52" y="2355329"/>
            <a:ext cx="10458096" cy="245840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sz="6600" dirty="0" err="1"/>
              <a:t>from</a:t>
            </a:r>
            <a:r>
              <a:rPr lang="de-DE" sz="6600" dirty="0"/>
              <a:t> an outside </a:t>
            </a:r>
            <a:r>
              <a:rPr lang="de-DE" sz="6600" dirty="0" err="1"/>
              <a:t>view</a:t>
            </a:r>
            <a:r>
              <a:rPr lang="de-DE" sz="6600" dirty="0"/>
              <a:t>, all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this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completely</a:t>
            </a:r>
            <a:r>
              <a:rPr lang="de-DE" sz="6600" dirty="0"/>
              <a:t> </a:t>
            </a:r>
            <a:r>
              <a:rPr lang="de-DE" sz="6600" dirty="0" err="1"/>
              <a:t>abstracted</a:t>
            </a:r>
            <a:endParaRPr lang="de-DE" sz="6600" dirty="0"/>
          </a:p>
          <a:p>
            <a:pPr marL="0" indent="0" algn="ctr">
              <a:buNone/>
            </a:pPr>
            <a:endParaRPr lang="de-DE" sz="6600" dirty="0"/>
          </a:p>
          <a:p>
            <a:pPr marL="0" indent="0" algn="ctr">
              <a:buNone/>
            </a:pP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actually</a:t>
            </a:r>
            <a:r>
              <a:rPr lang="de-DE" sz="6600" dirty="0"/>
              <a:t> just </a:t>
            </a:r>
            <a:r>
              <a:rPr lang="de-DE" sz="6600" dirty="0" err="1"/>
              <a:t>see</a:t>
            </a:r>
            <a:r>
              <a:rPr lang="de-DE" sz="6600" dirty="0"/>
              <a:t> „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server</a:t>
            </a:r>
            <a:r>
              <a:rPr lang="de-DE" sz="6600" dirty="0"/>
              <a:t>“ </a:t>
            </a:r>
          </a:p>
          <a:p>
            <a:pPr marL="0" indent="0" algn="ctr"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130052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676209" y="1345174"/>
            <a:ext cx="183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74637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03672-24FB-44A3-B5D9-4C1450E7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7151A4-CFAC-492A-A2CD-11B29D9F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79924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routing:  </a:t>
            </a:r>
            <a:r>
              <a:rPr lang="en-US" dirty="0">
                <a:latin typeface="+mj-lt"/>
              </a:rPr>
              <a:t>http://example.com/showprofile.php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Explicit routing: http://example.com/showprofile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2300" dirty="0">
                <a:latin typeface="+mj-lt"/>
              </a:rPr>
              <a:t> </a:t>
            </a:r>
            <a:r>
              <a:rPr lang="en-US" sz="2100" dirty="0">
                <a:latin typeface="+mj-lt"/>
              </a:rPr>
              <a:t>e.g. Laravel (PHP): </a:t>
            </a:r>
            <a:r>
              <a:rPr lang="en-US" sz="1700" dirty="0">
                <a:latin typeface="+mj-lt"/>
              </a:rPr>
              <a:t>Route::get('/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[</a:t>
            </a:r>
            <a:r>
              <a:rPr lang="en-US" sz="1700" dirty="0" err="1">
                <a:latin typeface="+mj-lt"/>
              </a:rPr>
              <a:t>UserController</a:t>
            </a:r>
            <a:r>
              <a:rPr lang="en-US" sz="1700" dirty="0">
                <a:latin typeface="+mj-lt"/>
              </a:rPr>
              <a:t>::class, '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’]);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https://laravel.com/docs/8.x/routing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e.g</a:t>
            </a:r>
            <a:r>
              <a:rPr lang="en-US" sz="2100" dirty="0">
                <a:latin typeface="+mj-lt"/>
              </a:rPr>
              <a:t>: Django (Python): </a:t>
            </a:r>
            <a:r>
              <a:rPr lang="en-US" sz="1700" dirty="0" err="1">
                <a:latin typeface="+mj-lt"/>
              </a:rPr>
              <a:t>urlpatterns</a:t>
            </a:r>
            <a:r>
              <a:rPr lang="en-US" sz="1700" dirty="0">
                <a:latin typeface="+mj-lt"/>
              </a:rPr>
              <a:t> = [ path('/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</a:t>
            </a:r>
            <a:r>
              <a:rPr lang="en-US" sz="1700" dirty="0" err="1">
                <a:latin typeface="+mj-lt"/>
              </a:rPr>
              <a:t>views.userprofile</a:t>
            </a:r>
            <a:r>
              <a:rPr lang="en-US" sz="1700" dirty="0">
                <a:latin typeface="+mj-lt"/>
              </a:rPr>
              <a:t>)]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https://docs.djangoproject.com/en/3.1/topics/http/urls/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DF819DD0-E742-4E67-9762-50F655D2D9B7}"/>
              </a:ext>
            </a:extLst>
          </p:cNvPr>
          <p:cNvSpPr/>
          <p:nvPr/>
        </p:nvSpPr>
        <p:spPr>
          <a:xfrm rot="5400000">
            <a:off x="10179262" y="1865588"/>
            <a:ext cx="189188" cy="851339"/>
          </a:xfrm>
          <a:custGeom>
            <a:avLst/>
            <a:gdLst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  <a:gd name="connsiteX7" fmla="*/ 0 w 189188"/>
              <a:gd name="connsiteY7" fmla="*/ 434183 h 851339"/>
              <a:gd name="connsiteX8" fmla="*/ 0 w 189188"/>
              <a:gd name="connsiteY8" fmla="*/ 0 h 851339"/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88" h="851339" stroke="0" extrusionOk="0">
                <a:moveTo>
                  <a:pt x="0" y="0"/>
                </a:moveTo>
                <a:cubicBezTo>
                  <a:pt x="52019" y="-298"/>
                  <a:pt x="93537" y="4752"/>
                  <a:pt x="94594" y="15765"/>
                </a:cubicBezTo>
                <a:cubicBezTo>
                  <a:pt x="118501" y="165787"/>
                  <a:pt x="77150" y="269671"/>
                  <a:pt x="94594" y="400225"/>
                </a:cubicBezTo>
                <a:cubicBezTo>
                  <a:pt x="96886" y="410851"/>
                  <a:pt x="127031" y="416827"/>
                  <a:pt x="189188" y="415990"/>
                </a:cubicBezTo>
                <a:cubicBezTo>
                  <a:pt x="134887" y="415456"/>
                  <a:pt x="94631" y="420905"/>
                  <a:pt x="94594" y="431755"/>
                </a:cubicBezTo>
                <a:cubicBezTo>
                  <a:pt x="97835" y="589540"/>
                  <a:pt x="70994" y="704786"/>
                  <a:pt x="94594" y="835574"/>
                </a:cubicBezTo>
                <a:cubicBezTo>
                  <a:pt x="101035" y="843755"/>
                  <a:pt x="53782" y="849544"/>
                  <a:pt x="0" y="851339"/>
                </a:cubicBezTo>
                <a:cubicBezTo>
                  <a:pt x="-5401" y="665610"/>
                  <a:pt x="6591" y="631027"/>
                  <a:pt x="0" y="434183"/>
                </a:cubicBezTo>
                <a:cubicBezTo>
                  <a:pt x="-6591" y="237339"/>
                  <a:pt x="48781" y="119132"/>
                  <a:pt x="0" y="0"/>
                </a:cubicBezTo>
                <a:close/>
              </a:path>
              <a:path w="189188" h="851339" fill="none" extrusionOk="0">
                <a:moveTo>
                  <a:pt x="0" y="0"/>
                </a:moveTo>
                <a:cubicBezTo>
                  <a:pt x="52039" y="-200"/>
                  <a:pt x="92952" y="7208"/>
                  <a:pt x="94594" y="15765"/>
                </a:cubicBezTo>
                <a:cubicBezTo>
                  <a:pt x="95964" y="127570"/>
                  <a:pt x="63852" y="274985"/>
                  <a:pt x="94594" y="400225"/>
                </a:cubicBezTo>
                <a:cubicBezTo>
                  <a:pt x="103904" y="403414"/>
                  <a:pt x="142198" y="418763"/>
                  <a:pt x="189188" y="415990"/>
                </a:cubicBezTo>
                <a:cubicBezTo>
                  <a:pt x="138087" y="415228"/>
                  <a:pt x="95851" y="423471"/>
                  <a:pt x="94594" y="431755"/>
                </a:cubicBezTo>
                <a:cubicBezTo>
                  <a:pt x="123945" y="572589"/>
                  <a:pt x="57758" y="636080"/>
                  <a:pt x="94594" y="835574"/>
                </a:cubicBezTo>
                <a:cubicBezTo>
                  <a:pt x="102672" y="837887"/>
                  <a:pt x="52667" y="849917"/>
                  <a:pt x="0" y="851339"/>
                </a:cubicBezTo>
              </a:path>
              <a:path w="189188" h="851339" fill="none" stroke="0" extrusionOk="0">
                <a:moveTo>
                  <a:pt x="0" y="0"/>
                </a:moveTo>
                <a:cubicBezTo>
                  <a:pt x="52626" y="-204"/>
                  <a:pt x="94434" y="7425"/>
                  <a:pt x="94594" y="15765"/>
                </a:cubicBezTo>
                <a:cubicBezTo>
                  <a:pt x="101263" y="181974"/>
                  <a:pt x="91762" y="255672"/>
                  <a:pt x="94594" y="400225"/>
                </a:cubicBezTo>
                <a:cubicBezTo>
                  <a:pt x="88783" y="407848"/>
                  <a:pt x="133699" y="417369"/>
                  <a:pt x="189188" y="415990"/>
                </a:cubicBezTo>
                <a:cubicBezTo>
                  <a:pt x="138104" y="417826"/>
                  <a:pt x="95621" y="424389"/>
                  <a:pt x="94594" y="431755"/>
                </a:cubicBezTo>
                <a:cubicBezTo>
                  <a:pt x="115117" y="561201"/>
                  <a:pt x="91715" y="735015"/>
                  <a:pt x="94594" y="835574"/>
                </a:cubicBezTo>
                <a:cubicBezTo>
                  <a:pt x="100679" y="842162"/>
                  <a:pt x="52034" y="847203"/>
                  <a:pt x="0" y="851339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488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20F731-1FBF-480D-90B2-A5A0802B7946}"/>
              </a:ext>
            </a:extLst>
          </p:cNvPr>
          <p:cNvSpPr txBox="1"/>
          <p:nvPr/>
        </p:nvSpPr>
        <p:spPr>
          <a:xfrm>
            <a:off x="7588469" y="2457731"/>
            <a:ext cx="44353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rgbClr val="00FF00"/>
                </a:solidFill>
                <a:latin typeface="+mj-lt"/>
              </a:rPr>
              <a:t>  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br>
              <a:rPr lang="de-AT" dirty="0">
                <a:solidFill>
                  <a:srgbClr val="00FF00"/>
                </a:solidFill>
                <a:latin typeface="+mj-lt"/>
              </a:rPr>
            </a:br>
            <a:r>
              <a:rPr lang="de-AT" dirty="0" err="1">
                <a:solidFill>
                  <a:srgbClr val="00FF00"/>
                </a:solidFill>
                <a:latin typeface="+mj-lt"/>
              </a:rPr>
              <a:t>file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showprofile.php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executed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interpreter</a:t>
            </a:r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28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705520" y="829680"/>
            <a:ext cx="2444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eventually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creates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website</a:t>
            </a:r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containing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HTML, CSS, JS and Data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096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7003865" y="4703924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>
            <a:off x="6840208" y="4674346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7455882" y="472660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32773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E1E36D66-1079-4E5F-B063-57C8F7E542C7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6CCE63F-AA9A-4907-9A16-E01CF2407880}"/>
              </a:ext>
            </a:extLst>
          </p:cNvPr>
          <p:cNvSpPr/>
          <p:nvPr/>
        </p:nvSpPr>
        <p:spPr>
          <a:xfrm>
            <a:off x="3955903" y="1974150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58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Response Status Codes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294797"/>
              </p:ext>
            </p:extLst>
          </p:nvPr>
        </p:nvGraphicFramePr>
        <p:xfrm>
          <a:off x="1650124" y="1570223"/>
          <a:ext cx="9122980" cy="4763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524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633773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Code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Meaning</a:t>
                      </a:r>
                      <a:endParaRPr lang="de-AT" sz="24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1xx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Informational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fine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continue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what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doing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2xx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Success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Yes, </a:t>
                      </a:r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worked</a:t>
                      </a:r>
                      <a:r>
                        <a:rPr lang="de-DE" sz="1800" dirty="0"/>
                        <a:t> out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3xx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Redirection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Look at </a:t>
                      </a:r>
                      <a:r>
                        <a:rPr lang="de-DE" sz="1800" dirty="0" err="1"/>
                        <a:t>some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other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place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4xx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Client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Server </a:t>
                      </a:r>
                      <a:r>
                        <a:rPr lang="de-DE" sz="1800" dirty="0" err="1"/>
                        <a:t>doesn‘t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understand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try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r>
                        <a:rPr lang="de-DE" sz="1800" dirty="0"/>
                        <a:t> do </a:t>
                      </a:r>
                      <a:r>
                        <a:rPr lang="de-DE" sz="1800" dirty="0" err="1"/>
                        <a:t>something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allowed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5xx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Server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AT" sz="1800" dirty="0"/>
                        <a:t>Something </a:t>
                      </a:r>
                      <a:r>
                        <a:rPr lang="de-AT" sz="1800" dirty="0" err="1"/>
                        <a:t>didn‘t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work</a:t>
                      </a:r>
                      <a:r>
                        <a:rPr lang="de-AT" sz="1800" dirty="0"/>
                        <a:t> out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98141D4-9359-41FE-A016-93ABC68DFE82}"/>
              </a:ext>
            </a:extLst>
          </p:cNvPr>
          <p:cNvSpPr txBox="1"/>
          <p:nvPr/>
        </p:nvSpPr>
        <p:spPr>
          <a:xfrm>
            <a:off x="3021724" y="6492875"/>
            <a:ext cx="726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https://developer.mozilla.org/en-US/docs/Web/HTTP/Status</a:t>
            </a:r>
          </a:p>
        </p:txBody>
      </p:sp>
    </p:spTree>
    <p:extLst>
      <p:ext uri="{BB962C8B-B14F-4D97-AF65-F5344CB8AC3E}">
        <p14:creationId xmlns:p14="http://schemas.microsoft.com/office/powerpoint/2010/main" val="2479954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EF7C9707-A061-4BA6-AD8A-26AD2D72DEC1}"/>
              </a:ext>
            </a:extLst>
          </p:cNvPr>
          <p:cNvSpPr txBox="1"/>
          <p:nvPr/>
        </p:nvSpPr>
        <p:spPr>
          <a:xfrm>
            <a:off x="3222523" y="5585635"/>
            <a:ext cx="56165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5CBAE0D-E54F-48E5-B175-F4D242BED87C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3" name="Geschweifte Klammer links 2">
            <a:extLst>
              <a:ext uri="{FF2B5EF4-FFF2-40B4-BE49-F238E27FC236}">
                <a16:creationId xmlns:a16="http://schemas.microsoft.com/office/drawing/2014/main" id="{9AA3B878-AD33-41E4-A84D-A0B561CAEC46}"/>
              </a:ext>
            </a:extLst>
          </p:cNvPr>
          <p:cNvSpPr/>
          <p:nvPr/>
        </p:nvSpPr>
        <p:spPr>
          <a:xfrm>
            <a:off x="2249214" y="2375338"/>
            <a:ext cx="210529" cy="2890345"/>
          </a:xfrm>
          <a:custGeom>
            <a:avLst/>
            <a:gdLst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85803 h 2890345"/>
              <a:gd name="connsiteX6" fmla="*/ 105265 w 210529"/>
              <a:gd name="connsiteY6" fmla="*/ 558076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  <a:gd name="connsiteX9" fmla="*/ 210529 w 210529"/>
              <a:gd name="connsiteY9" fmla="*/ 2890345 h 2890345"/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71702 h 2890345"/>
              <a:gd name="connsiteX6" fmla="*/ 105265 w 210529"/>
              <a:gd name="connsiteY6" fmla="*/ 473471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529" h="2890345" stroke="0" extrusionOk="0">
                <a:moveTo>
                  <a:pt x="210529" y="2890345"/>
                </a:moveTo>
                <a:cubicBezTo>
                  <a:pt x="152400" y="2888629"/>
                  <a:pt x="106331" y="2881626"/>
                  <a:pt x="105264" y="2872802"/>
                </a:cubicBezTo>
                <a:cubicBezTo>
                  <a:pt x="85333" y="2521613"/>
                  <a:pt x="86642" y="1968526"/>
                  <a:pt x="105265" y="1462716"/>
                </a:cubicBezTo>
                <a:cubicBezTo>
                  <a:pt x="101426" y="1457626"/>
                  <a:pt x="56152" y="1444377"/>
                  <a:pt x="0" y="1445173"/>
                </a:cubicBezTo>
                <a:cubicBezTo>
                  <a:pt x="57040" y="1446150"/>
                  <a:pt x="105473" y="1437366"/>
                  <a:pt x="105265" y="1427630"/>
                </a:cubicBezTo>
                <a:cubicBezTo>
                  <a:pt x="89642" y="1306834"/>
                  <a:pt x="123547" y="1120805"/>
                  <a:pt x="105265" y="985803"/>
                </a:cubicBezTo>
                <a:cubicBezTo>
                  <a:pt x="86983" y="850801"/>
                  <a:pt x="141462" y="675604"/>
                  <a:pt x="105265" y="558076"/>
                </a:cubicBezTo>
                <a:cubicBezTo>
                  <a:pt x="69068" y="440548"/>
                  <a:pt x="152776" y="185247"/>
                  <a:pt x="105265" y="17543"/>
                </a:cubicBezTo>
                <a:cubicBezTo>
                  <a:pt x="103370" y="13216"/>
                  <a:pt x="147994" y="7948"/>
                  <a:pt x="210530" y="0"/>
                </a:cubicBezTo>
                <a:cubicBezTo>
                  <a:pt x="171860" y="1069909"/>
                  <a:pt x="-35966" y="1980072"/>
                  <a:pt x="210529" y="2890345"/>
                </a:cubicBezTo>
                <a:close/>
              </a:path>
              <a:path w="210529" h="2890345" fill="none" extrusionOk="0">
                <a:moveTo>
                  <a:pt x="210529" y="2890345"/>
                </a:moveTo>
                <a:cubicBezTo>
                  <a:pt x="153114" y="2890313"/>
                  <a:pt x="104158" y="2882815"/>
                  <a:pt x="105264" y="2872802"/>
                </a:cubicBezTo>
                <a:cubicBezTo>
                  <a:pt x="88078" y="2399399"/>
                  <a:pt x="65339" y="1874786"/>
                  <a:pt x="105265" y="1462716"/>
                </a:cubicBezTo>
                <a:cubicBezTo>
                  <a:pt x="95180" y="1456158"/>
                  <a:pt x="51371" y="1436083"/>
                  <a:pt x="0" y="1445173"/>
                </a:cubicBezTo>
                <a:cubicBezTo>
                  <a:pt x="56915" y="1444656"/>
                  <a:pt x="103751" y="1436948"/>
                  <a:pt x="105265" y="1427630"/>
                </a:cubicBezTo>
                <a:cubicBezTo>
                  <a:pt x="56822" y="1230001"/>
                  <a:pt x="157316" y="1090215"/>
                  <a:pt x="105265" y="971702"/>
                </a:cubicBezTo>
                <a:cubicBezTo>
                  <a:pt x="53214" y="853189"/>
                  <a:pt x="144581" y="591567"/>
                  <a:pt x="105265" y="473471"/>
                </a:cubicBezTo>
                <a:cubicBezTo>
                  <a:pt x="65949" y="355375"/>
                  <a:pt x="122598" y="193625"/>
                  <a:pt x="105265" y="17543"/>
                </a:cubicBezTo>
                <a:cubicBezTo>
                  <a:pt x="103304" y="8746"/>
                  <a:pt x="154421" y="9828"/>
                  <a:pt x="210530" y="0"/>
                </a:cubicBezTo>
              </a:path>
              <a:path w="210529" h="2890345" fill="none" stroke="0" extrusionOk="0">
                <a:moveTo>
                  <a:pt x="210529" y="2890345"/>
                </a:moveTo>
                <a:cubicBezTo>
                  <a:pt x="149802" y="2891356"/>
                  <a:pt x="105263" y="2882734"/>
                  <a:pt x="105264" y="2872802"/>
                </a:cubicBezTo>
                <a:cubicBezTo>
                  <a:pt x="51120" y="2285667"/>
                  <a:pt x="79781" y="1972965"/>
                  <a:pt x="105265" y="1462716"/>
                </a:cubicBezTo>
                <a:cubicBezTo>
                  <a:pt x="108243" y="1456520"/>
                  <a:pt x="65546" y="1446274"/>
                  <a:pt x="0" y="1445173"/>
                </a:cubicBezTo>
                <a:cubicBezTo>
                  <a:pt x="59196" y="1443986"/>
                  <a:pt x="104219" y="1436398"/>
                  <a:pt x="105265" y="1427630"/>
                </a:cubicBezTo>
                <a:cubicBezTo>
                  <a:pt x="53366" y="1334191"/>
                  <a:pt x="111739" y="1099735"/>
                  <a:pt x="105265" y="985803"/>
                </a:cubicBezTo>
                <a:cubicBezTo>
                  <a:pt x="98791" y="871871"/>
                  <a:pt x="149461" y="628514"/>
                  <a:pt x="105265" y="529875"/>
                </a:cubicBezTo>
                <a:cubicBezTo>
                  <a:pt x="61069" y="431236"/>
                  <a:pt x="145772" y="210015"/>
                  <a:pt x="105265" y="17543"/>
                </a:cubicBezTo>
                <a:cubicBezTo>
                  <a:pt x="100987" y="12528"/>
                  <a:pt x="165412" y="4049"/>
                  <a:pt x="210530" y="0"/>
                </a:cubicBezTo>
              </a:path>
            </a:pathLst>
          </a:custGeom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3166378759">
                  <a:prstGeom prst="lef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15B082D-FDC6-47BA-91D4-2B4EC0074DB7}"/>
              </a:ext>
            </a:extLst>
          </p:cNvPr>
          <p:cNvGrpSpPr/>
          <p:nvPr/>
        </p:nvGrpSpPr>
        <p:grpSpPr>
          <a:xfrm>
            <a:off x="64590" y="3634750"/>
            <a:ext cx="2079360" cy="371520"/>
            <a:chOff x="207286" y="2228354"/>
            <a:chExt cx="207936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14:cNvPr>
                <p14:cNvContentPartPr/>
                <p14:nvPr/>
              </p14:nvContentPartPr>
              <p14:xfrm>
                <a:off x="207286" y="2270474"/>
                <a:ext cx="73440" cy="32940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8286" y="2261474"/>
                  <a:ext cx="91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14:cNvPr>
                <p14:cNvContentPartPr/>
                <p14:nvPr/>
              </p14:nvContentPartPr>
              <p14:xfrm>
                <a:off x="416806" y="2277314"/>
                <a:ext cx="24480" cy="26100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7806" y="2268674"/>
                  <a:ext cx="42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14:cNvPr>
                <p14:cNvContentPartPr/>
                <p14:nvPr/>
              </p14:nvContentPartPr>
              <p14:xfrm>
                <a:off x="292606" y="2407634"/>
                <a:ext cx="140040" cy="2772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606" y="2398634"/>
                  <a:ext cx="157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14:cNvPr>
                <p14:cNvContentPartPr/>
                <p14:nvPr/>
              </p14:nvContentPartPr>
              <p14:xfrm>
                <a:off x="571966" y="2285594"/>
                <a:ext cx="15840" cy="2599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2966" y="2276594"/>
                  <a:ext cx="334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14:cNvPr>
                <p14:cNvContentPartPr/>
                <p14:nvPr/>
              </p14:nvContentPartPr>
              <p14:xfrm>
                <a:off x="498166" y="2293874"/>
                <a:ext cx="198360" cy="2268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9166" y="2284874"/>
                  <a:ext cx="216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14:cNvPr>
                <p14:cNvContentPartPr/>
                <p14:nvPr/>
              </p14:nvContentPartPr>
              <p14:xfrm>
                <a:off x="772846" y="2298554"/>
                <a:ext cx="10800" cy="21636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3846" y="2289554"/>
                  <a:ext cx="28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14:cNvPr>
                <p14:cNvContentPartPr/>
                <p14:nvPr/>
              </p14:nvContentPartPr>
              <p14:xfrm>
                <a:off x="703726" y="2270114"/>
                <a:ext cx="165600" cy="97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4726" y="2261474"/>
                  <a:ext cx="183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14:cNvPr>
                <p14:cNvContentPartPr/>
                <p14:nvPr/>
              </p14:nvContentPartPr>
              <p14:xfrm>
                <a:off x="928726" y="2320514"/>
                <a:ext cx="11880" cy="24264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9726" y="2311514"/>
                  <a:ext cx="29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14:cNvPr>
                <p14:cNvContentPartPr/>
                <p14:nvPr/>
              </p14:nvContentPartPr>
              <p14:xfrm>
                <a:off x="920806" y="2240594"/>
                <a:ext cx="167040" cy="14544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2166" y="2231594"/>
                  <a:ext cx="184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14:cNvPr>
                <p14:cNvContentPartPr/>
                <p14:nvPr/>
              </p14:nvContentPartPr>
              <p14:xfrm>
                <a:off x="1273966" y="2257154"/>
                <a:ext cx="27360" cy="26496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64966" y="2248154"/>
                  <a:ext cx="45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14:cNvPr>
                <p14:cNvContentPartPr/>
                <p14:nvPr/>
              </p14:nvContentPartPr>
              <p14:xfrm>
                <a:off x="1429126" y="2228354"/>
                <a:ext cx="27720" cy="2764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20486" y="2219714"/>
                  <a:ext cx="45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14:cNvPr>
                <p14:cNvContentPartPr/>
                <p14:nvPr/>
              </p14:nvContentPartPr>
              <p14:xfrm>
                <a:off x="1312846" y="2372354"/>
                <a:ext cx="116640" cy="2196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03846" y="2363714"/>
                  <a:ext cx="134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14:cNvPr>
                <p14:cNvContentPartPr/>
                <p14:nvPr/>
              </p14:nvContentPartPr>
              <p14:xfrm>
                <a:off x="1506526" y="2351114"/>
                <a:ext cx="128520" cy="1598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97886" y="2342114"/>
                  <a:ext cx="146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14:cNvPr>
                <p14:cNvContentPartPr/>
                <p14:nvPr/>
              </p14:nvContentPartPr>
              <p14:xfrm>
                <a:off x="1651966" y="2364074"/>
                <a:ext cx="165600" cy="12924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43326" y="2355074"/>
                  <a:ext cx="183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14:cNvPr>
                <p14:cNvContentPartPr/>
                <p14:nvPr/>
              </p14:nvContentPartPr>
              <p14:xfrm>
                <a:off x="1828726" y="2253194"/>
                <a:ext cx="190440" cy="24588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19726" y="2244194"/>
                  <a:ext cx="208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14:cNvPr>
                <p14:cNvContentPartPr/>
                <p14:nvPr/>
              </p14:nvContentPartPr>
              <p14:xfrm>
                <a:off x="2042926" y="2347514"/>
                <a:ext cx="104040" cy="1591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34286" y="2338514"/>
                  <a:ext cx="121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14:cNvPr>
                <p14:cNvContentPartPr/>
                <p14:nvPr/>
              </p14:nvContentPartPr>
              <p14:xfrm>
                <a:off x="2177926" y="2332754"/>
                <a:ext cx="108720" cy="1796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68926" y="2324114"/>
                  <a:ext cx="126360" cy="197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4" name="Rechteck 63">
            <a:extLst>
              <a:ext uri="{FF2B5EF4-FFF2-40B4-BE49-F238E27FC236}">
                <a16:creationId xmlns:a16="http://schemas.microsoft.com/office/drawing/2014/main" id="{45DDD19A-4871-40D6-A396-B46D35039A7D}"/>
              </a:ext>
            </a:extLst>
          </p:cNvPr>
          <p:cNvSpPr/>
          <p:nvPr/>
        </p:nvSpPr>
        <p:spPr>
          <a:xfrm>
            <a:off x="2459743" y="2707932"/>
            <a:ext cx="8786326" cy="455681"/>
          </a:xfrm>
          <a:custGeom>
            <a:avLst/>
            <a:gdLst>
              <a:gd name="connsiteX0" fmla="*/ 0 w 8786326"/>
              <a:gd name="connsiteY0" fmla="*/ 0 h 455681"/>
              <a:gd name="connsiteX1" fmla="*/ 588008 w 8786326"/>
              <a:gd name="connsiteY1" fmla="*/ 0 h 455681"/>
              <a:gd name="connsiteX2" fmla="*/ 1000289 w 8786326"/>
              <a:gd name="connsiteY2" fmla="*/ 0 h 455681"/>
              <a:gd name="connsiteX3" fmla="*/ 1851887 w 8786326"/>
              <a:gd name="connsiteY3" fmla="*/ 0 h 455681"/>
              <a:gd name="connsiteX4" fmla="*/ 2439895 w 8786326"/>
              <a:gd name="connsiteY4" fmla="*/ 0 h 455681"/>
              <a:gd name="connsiteX5" fmla="*/ 3027903 w 8786326"/>
              <a:gd name="connsiteY5" fmla="*/ 0 h 455681"/>
              <a:gd name="connsiteX6" fmla="*/ 3879501 w 8786326"/>
              <a:gd name="connsiteY6" fmla="*/ 0 h 455681"/>
              <a:gd name="connsiteX7" fmla="*/ 4379646 w 8786326"/>
              <a:gd name="connsiteY7" fmla="*/ 0 h 455681"/>
              <a:gd name="connsiteX8" fmla="*/ 5231243 w 8786326"/>
              <a:gd name="connsiteY8" fmla="*/ 0 h 455681"/>
              <a:gd name="connsiteX9" fmla="*/ 6082841 w 8786326"/>
              <a:gd name="connsiteY9" fmla="*/ 0 h 455681"/>
              <a:gd name="connsiteX10" fmla="*/ 6758712 w 8786326"/>
              <a:gd name="connsiteY10" fmla="*/ 0 h 455681"/>
              <a:gd name="connsiteX11" fmla="*/ 7610310 w 8786326"/>
              <a:gd name="connsiteY11" fmla="*/ 0 h 455681"/>
              <a:gd name="connsiteX12" fmla="*/ 8198318 w 8786326"/>
              <a:gd name="connsiteY12" fmla="*/ 0 h 455681"/>
              <a:gd name="connsiteX13" fmla="*/ 8786326 w 8786326"/>
              <a:gd name="connsiteY13" fmla="*/ 0 h 455681"/>
              <a:gd name="connsiteX14" fmla="*/ 8786326 w 8786326"/>
              <a:gd name="connsiteY14" fmla="*/ 455681 h 455681"/>
              <a:gd name="connsiteX15" fmla="*/ 8110455 w 8786326"/>
              <a:gd name="connsiteY15" fmla="*/ 455681 h 455681"/>
              <a:gd name="connsiteX16" fmla="*/ 7434584 w 8786326"/>
              <a:gd name="connsiteY16" fmla="*/ 455681 h 455681"/>
              <a:gd name="connsiteX17" fmla="*/ 6582986 w 8786326"/>
              <a:gd name="connsiteY17" fmla="*/ 455681 h 455681"/>
              <a:gd name="connsiteX18" fmla="*/ 5907115 w 8786326"/>
              <a:gd name="connsiteY18" fmla="*/ 455681 h 455681"/>
              <a:gd name="connsiteX19" fmla="*/ 5494833 w 8786326"/>
              <a:gd name="connsiteY19" fmla="*/ 455681 h 455681"/>
              <a:gd name="connsiteX20" fmla="*/ 4994688 w 8786326"/>
              <a:gd name="connsiteY20" fmla="*/ 455681 h 455681"/>
              <a:gd name="connsiteX21" fmla="*/ 4143091 w 8786326"/>
              <a:gd name="connsiteY21" fmla="*/ 455681 h 455681"/>
              <a:gd name="connsiteX22" fmla="*/ 3467219 w 8786326"/>
              <a:gd name="connsiteY22" fmla="*/ 455681 h 455681"/>
              <a:gd name="connsiteX23" fmla="*/ 2967075 w 8786326"/>
              <a:gd name="connsiteY23" fmla="*/ 455681 h 455681"/>
              <a:gd name="connsiteX24" fmla="*/ 2291203 w 8786326"/>
              <a:gd name="connsiteY24" fmla="*/ 455681 h 455681"/>
              <a:gd name="connsiteX25" fmla="*/ 1878922 w 8786326"/>
              <a:gd name="connsiteY25" fmla="*/ 455681 h 455681"/>
              <a:gd name="connsiteX26" fmla="*/ 1466641 w 8786326"/>
              <a:gd name="connsiteY26" fmla="*/ 455681 h 455681"/>
              <a:gd name="connsiteX27" fmla="*/ 790769 w 8786326"/>
              <a:gd name="connsiteY27" fmla="*/ 455681 h 455681"/>
              <a:gd name="connsiteX28" fmla="*/ 0 w 8786326"/>
              <a:gd name="connsiteY28" fmla="*/ 455681 h 455681"/>
              <a:gd name="connsiteX29" fmla="*/ 0 w 8786326"/>
              <a:gd name="connsiteY29" fmla="*/ 0 h 45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786326" h="455681" extrusionOk="0">
                <a:moveTo>
                  <a:pt x="0" y="0"/>
                </a:moveTo>
                <a:cubicBezTo>
                  <a:pt x="164998" y="-333"/>
                  <a:pt x="315224" y="-7377"/>
                  <a:pt x="588008" y="0"/>
                </a:cubicBezTo>
                <a:cubicBezTo>
                  <a:pt x="860792" y="7377"/>
                  <a:pt x="805813" y="-650"/>
                  <a:pt x="1000289" y="0"/>
                </a:cubicBezTo>
                <a:cubicBezTo>
                  <a:pt x="1194765" y="650"/>
                  <a:pt x="1558412" y="22414"/>
                  <a:pt x="1851887" y="0"/>
                </a:cubicBezTo>
                <a:cubicBezTo>
                  <a:pt x="2145362" y="-22414"/>
                  <a:pt x="2258023" y="17468"/>
                  <a:pt x="2439895" y="0"/>
                </a:cubicBezTo>
                <a:cubicBezTo>
                  <a:pt x="2621767" y="-17468"/>
                  <a:pt x="2735733" y="-23264"/>
                  <a:pt x="3027903" y="0"/>
                </a:cubicBezTo>
                <a:cubicBezTo>
                  <a:pt x="3320073" y="23264"/>
                  <a:pt x="3523286" y="-25834"/>
                  <a:pt x="3879501" y="0"/>
                </a:cubicBezTo>
                <a:cubicBezTo>
                  <a:pt x="4235716" y="25834"/>
                  <a:pt x="4250635" y="2966"/>
                  <a:pt x="4379646" y="0"/>
                </a:cubicBezTo>
                <a:cubicBezTo>
                  <a:pt x="4508657" y="-2966"/>
                  <a:pt x="4884784" y="20862"/>
                  <a:pt x="5231243" y="0"/>
                </a:cubicBezTo>
                <a:cubicBezTo>
                  <a:pt x="5577702" y="-20862"/>
                  <a:pt x="5734007" y="35846"/>
                  <a:pt x="6082841" y="0"/>
                </a:cubicBezTo>
                <a:cubicBezTo>
                  <a:pt x="6431675" y="-35846"/>
                  <a:pt x="6541524" y="882"/>
                  <a:pt x="6758712" y="0"/>
                </a:cubicBezTo>
                <a:cubicBezTo>
                  <a:pt x="6975900" y="-882"/>
                  <a:pt x="7207853" y="7108"/>
                  <a:pt x="7610310" y="0"/>
                </a:cubicBezTo>
                <a:cubicBezTo>
                  <a:pt x="8012767" y="-7108"/>
                  <a:pt x="7983560" y="-12915"/>
                  <a:pt x="8198318" y="0"/>
                </a:cubicBezTo>
                <a:cubicBezTo>
                  <a:pt x="8413076" y="12915"/>
                  <a:pt x="8643141" y="18812"/>
                  <a:pt x="8786326" y="0"/>
                </a:cubicBezTo>
                <a:cubicBezTo>
                  <a:pt x="8791147" y="123952"/>
                  <a:pt x="8789895" y="357971"/>
                  <a:pt x="8786326" y="455681"/>
                </a:cubicBezTo>
                <a:cubicBezTo>
                  <a:pt x="8564446" y="454284"/>
                  <a:pt x="8437919" y="443600"/>
                  <a:pt x="8110455" y="455681"/>
                </a:cubicBezTo>
                <a:cubicBezTo>
                  <a:pt x="7782991" y="467762"/>
                  <a:pt x="7645105" y="479245"/>
                  <a:pt x="7434584" y="455681"/>
                </a:cubicBezTo>
                <a:cubicBezTo>
                  <a:pt x="7224063" y="432117"/>
                  <a:pt x="7006449" y="444538"/>
                  <a:pt x="6582986" y="455681"/>
                </a:cubicBezTo>
                <a:cubicBezTo>
                  <a:pt x="6159523" y="466824"/>
                  <a:pt x="6129759" y="440744"/>
                  <a:pt x="5907115" y="455681"/>
                </a:cubicBezTo>
                <a:cubicBezTo>
                  <a:pt x="5684471" y="470618"/>
                  <a:pt x="5581262" y="441412"/>
                  <a:pt x="5494833" y="455681"/>
                </a:cubicBezTo>
                <a:cubicBezTo>
                  <a:pt x="5408404" y="469950"/>
                  <a:pt x="5243010" y="453552"/>
                  <a:pt x="4994688" y="455681"/>
                </a:cubicBezTo>
                <a:cubicBezTo>
                  <a:pt x="4746367" y="457810"/>
                  <a:pt x="4411001" y="453047"/>
                  <a:pt x="4143091" y="455681"/>
                </a:cubicBezTo>
                <a:cubicBezTo>
                  <a:pt x="3875181" y="458315"/>
                  <a:pt x="3633662" y="423505"/>
                  <a:pt x="3467219" y="455681"/>
                </a:cubicBezTo>
                <a:cubicBezTo>
                  <a:pt x="3300776" y="487857"/>
                  <a:pt x="3215312" y="461650"/>
                  <a:pt x="2967075" y="455681"/>
                </a:cubicBezTo>
                <a:cubicBezTo>
                  <a:pt x="2718838" y="449712"/>
                  <a:pt x="2592366" y="450453"/>
                  <a:pt x="2291203" y="455681"/>
                </a:cubicBezTo>
                <a:cubicBezTo>
                  <a:pt x="1990040" y="460909"/>
                  <a:pt x="2006608" y="442066"/>
                  <a:pt x="1878922" y="455681"/>
                </a:cubicBezTo>
                <a:cubicBezTo>
                  <a:pt x="1751236" y="469296"/>
                  <a:pt x="1647415" y="467028"/>
                  <a:pt x="1466641" y="455681"/>
                </a:cubicBezTo>
                <a:cubicBezTo>
                  <a:pt x="1285867" y="444334"/>
                  <a:pt x="1108460" y="483433"/>
                  <a:pt x="790769" y="455681"/>
                </a:cubicBezTo>
                <a:cubicBezTo>
                  <a:pt x="473078" y="427929"/>
                  <a:pt x="296965" y="447285"/>
                  <a:pt x="0" y="455681"/>
                </a:cubicBezTo>
                <a:cubicBezTo>
                  <a:pt x="-16366" y="339551"/>
                  <a:pt x="-8786" y="21996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8972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" grpId="0" animBg="1"/>
      <p:bldP spid="6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9431761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3762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33109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…</a:t>
                      </a:r>
                      <a:br>
                        <a:rPr lang="en-US" dirty="0"/>
                      </a:br>
                      <a:r>
                        <a:rPr lang="en-US" dirty="0"/>
                        <a:t>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724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73166" y="5002626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64172" y="4993626"/>
                <a:ext cx="573469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F7F5B2C-2D34-442F-8F82-9DD096B3F2DD}"/>
              </a:ext>
            </a:extLst>
          </p:cNvPr>
          <p:cNvGrpSpPr/>
          <p:nvPr/>
        </p:nvGrpSpPr>
        <p:grpSpPr>
          <a:xfrm>
            <a:off x="2864446" y="723194"/>
            <a:ext cx="76680" cy="4023000"/>
            <a:chOff x="2864446" y="723194"/>
            <a:chExt cx="76680" cy="40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14:cNvPr>
                <p14:cNvContentPartPr/>
                <p14:nvPr/>
              </p14:nvContentPartPr>
              <p14:xfrm>
                <a:off x="2868406" y="723194"/>
                <a:ext cx="20520" cy="138240"/>
              </p14:xfrm>
            </p:contentPart>
          </mc:Choice>
          <mc:Fallback xmlns="">
            <p:pic>
              <p:nvPicPr>
                <p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859406" y="714194"/>
                  <a:ext cx="38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14:cNvPr>
                <p14:cNvContentPartPr/>
                <p14:nvPr/>
              </p14:nvContentPartPr>
              <p14:xfrm>
                <a:off x="2883886" y="1032794"/>
                <a:ext cx="10800" cy="199080"/>
              </p14:xfrm>
            </p:contentPart>
          </mc:Choice>
          <mc:Fallback xmlns="">
            <p:pic>
              <p:nvPicPr>
                <p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874886" y="1023778"/>
                  <a:ext cx="28440" cy="21675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35" name="Gruppieren 634">
              <a:extLst>
                <a:ext uri="{FF2B5EF4-FFF2-40B4-BE49-F238E27FC236}">
                  <a16:creationId xmlns:a16="http://schemas.microsoft.com/office/drawing/2014/main" id="{661A8606-4B1A-4C8A-8C67-E0D7A4504F30}"/>
                </a:ext>
              </a:extLst>
            </p:cNvPr>
            <p:cNvGrpSpPr/>
            <p:nvPr/>
          </p:nvGrpSpPr>
          <p:grpSpPr>
            <a:xfrm>
              <a:off x="2864446" y="1401434"/>
              <a:ext cx="43560" cy="2315880"/>
              <a:chOff x="2864446" y="1401434"/>
              <a:chExt cx="43560" cy="231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7">
                <p14:nvContentPartPr>
                  <p14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14:cNvPr>
                  <p14:cNvContentPartPr/>
                  <p14:nvPr/>
                </p14:nvContentPartPr>
                <p14:xfrm>
                  <a:off x="2874886" y="1401434"/>
                  <a:ext cx="9720" cy="166320"/>
                </p14:xfrm>
              </p:contentPart>
            </mc:Choice>
            <mc:Fallback xmlns="">
              <p:pic>
                <p:nvPicPr>
                  <p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:cNvPr>
                  <p:cNvPicPr/>
                  <p:nvPr/>
                </p:nvPicPr>
                <p:blipFill>
                  <a:blip r:embed="rId588"/>
                  <a:stretch>
                    <a:fillRect/>
                  </a:stretch>
                </p:blipFill>
                <p:spPr>
                  <a:xfrm>
                    <a:off x="2866246" y="1392434"/>
                    <a:ext cx="2736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14:cNvPr>
                  <p14:cNvContentPartPr/>
                  <p14:nvPr/>
                </p14:nvContentPartPr>
                <p14:xfrm>
                  <a:off x="2866606" y="1709234"/>
                  <a:ext cx="10080" cy="190080"/>
                </p14:xfrm>
              </p:contentPart>
            </mc:Choice>
            <mc:Fallback xmlns="">
              <p:pic>
                <p:nvPicPr>
                  <p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:cNvPr>
                  <p:cNvPicPr/>
                  <p:nvPr/>
                </p:nvPicPr>
                <p:blipFill>
                  <a:blip r:embed="rId590"/>
                  <a:stretch>
                    <a:fillRect/>
                  </a:stretch>
                </p:blipFill>
                <p:spPr>
                  <a:xfrm>
                    <a:off x="2857606" y="1700594"/>
                    <a:ext cx="2772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14:cNvPr>
                  <p14:cNvContentPartPr/>
                  <p14:nvPr/>
                </p14:nvContentPartPr>
                <p14:xfrm>
                  <a:off x="2868406" y="2060594"/>
                  <a:ext cx="16200" cy="190800"/>
                </p14:xfrm>
              </p:contentPart>
            </mc:Choice>
            <mc:Fallback xmlns="">
              <p:pic>
                <p:nvPicPr>
                  <p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:cNvPr>
                  <p:cNvPicPr/>
                  <p:nvPr/>
                </p:nvPicPr>
                <p:blipFill>
                  <a:blip r:embed="rId592"/>
                  <a:stretch>
                    <a:fillRect/>
                  </a:stretch>
                </p:blipFill>
                <p:spPr>
                  <a:xfrm>
                    <a:off x="2859406" y="2051954"/>
                    <a:ext cx="3384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14:cNvPr>
                  <p14:cNvContentPartPr/>
                  <p14:nvPr/>
                </p14:nvContentPartPr>
                <p14:xfrm>
                  <a:off x="2864446" y="2387834"/>
                  <a:ext cx="20160" cy="198360"/>
                </p14:xfrm>
              </p:contentPart>
            </mc:Choice>
            <mc:Fallback xmlns="">
              <p:pic>
                <p:nvPicPr>
                  <p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:cNvPr>
                  <p:cNvPicPr/>
                  <p:nvPr/>
                </p:nvPicPr>
                <p:blipFill>
                  <a:blip r:embed="rId594"/>
                  <a:stretch>
                    <a:fillRect/>
                  </a:stretch>
                </p:blipFill>
                <p:spPr>
                  <a:xfrm>
                    <a:off x="2855806" y="2379194"/>
                    <a:ext cx="378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14:cNvPr>
                  <p14:cNvContentPartPr/>
                  <p14:nvPr/>
                </p14:nvContentPartPr>
                <p14:xfrm>
                  <a:off x="2867686" y="2737034"/>
                  <a:ext cx="13680" cy="159480"/>
                </p14:xfrm>
              </p:contentPart>
            </mc:Choice>
            <mc:Fallback xmlns="">
              <p:pic>
                <p:nvPicPr>
                  <p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:cNvPr>
                  <p:cNvPicPr/>
                  <p:nvPr/>
                </p:nvPicPr>
                <p:blipFill>
                  <a:blip r:embed="rId596"/>
                  <a:stretch>
                    <a:fillRect/>
                  </a:stretch>
                </p:blipFill>
                <p:spPr>
                  <a:xfrm>
                    <a:off x="2859046" y="2728394"/>
                    <a:ext cx="3132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14:cNvPr>
                  <p14:cNvContentPartPr/>
                  <p14:nvPr/>
                </p14:nvContentPartPr>
                <p14:xfrm>
                  <a:off x="2875606" y="3029354"/>
                  <a:ext cx="10440" cy="148680"/>
                </p14:xfrm>
              </p:contentPart>
            </mc:Choice>
            <mc:Fallback xmlns="">
              <p:pic>
                <p:nvPicPr>
                  <p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:cNvPr>
                  <p:cNvPicPr/>
                  <p:nvPr/>
                </p:nvPicPr>
                <p:blipFill>
                  <a:blip r:embed="rId598"/>
                  <a:stretch>
                    <a:fillRect/>
                  </a:stretch>
                </p:blipFill>
                <p:spPr>
                  <a:xfrm>
                    <a:off x="2866606" y="3020714"/>
                    <a:ext cx="2808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14:cNvPr>
                  <p14:cNvContentPartPr/>
                  <p14:nvPr/>
                </p14:nvContentPartPr>
                <p14:xfrm>
                  <a:off x="2882806" y="3287114"/>
                  <a:ext cx="9000" cy="148680"/>
                </p14:xfrm>
              </p:contentPart>
            </mc:Choice>
            <mc:Fallback xmlns="">
              <p:pic>
                <p:nvPicPr>
                  <p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:cNvPr>
                  <p:cNvPicPr/>
                  <p:nvPr/>
                </p:nvPicPr>
                <p:blipFill>
                  <a:blip r:embed="rId600"/>
                  <a:stretch>
                    <a:fillRect/>
                  </a:stretch>
                </p:blipFill>
                <p:spPr>
                  <a:xfrm>
                    <a:off x="2874166" y="3278114"/>
                    <a:ext cx="266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14:cNvPr>
                  <p14:cNvContentPartPr/>
                  <p14:nvPr/>
                </p14:nvContentPartPr>
                <p14:xfrm>
                  <a:off x="2891446" y="3553154"/>
                  <a:ext cx="16560" cy="164160"/>
                </p14:xfrm>
              </p:contentPart>
            </mc:Choice>
            <mc:Fallback xmlns="">
              <p:pic>
                <p:nvPicPr>
                  <p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:cNvPr>
                  <p:cNvPicPr/>
                  <p:nvPr/>
                </p:nvPicPr>
                <p:blipFill>
                  <a:blip r:embed="rId602"/>
                  <a:stretch>
                    <a:fillRect/>
                  </a:stretch>
                </p:blipFill>
                <p:spPr>
                  <a:xfrm>
                    <a:off x="2882806" y="3544514"/>
                    <a:ext cx="34200" cy="181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7" name="Gruppieren 636">
              <a:extLst>
                <a:ext uri="{FF2B5EF4-FFF2-40B4-BE49-F238E27FC236}">
                  <a16:creationId xmlns:a16="http://schemas.microsoft.com/office/drawing/2014/main" id="{16B12040-8A9D-4909-A6D7-C9797F5F47ED}"/>
                </a:ext>
              </a:extLst>
            </p:cNvPr>
            <p:cNvGrpSpPr/>
            <p:nvPr/>
          </p:nvGrpSpPr>
          <p:grpSpPr>
            <a:xfrm>
              <a:off x="2903326" y="3895874"/>
              <a:ext cx="37800" cy="850320"/>
              <a:chOff x="2903326" y="3895874"/>
              <a:chExt cx="37800" cy="85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3">
                <p14:nvContentPartPr>
                  <p14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14:cNvPr>
                  <p14:cNvContentPartPr/>
                  <p14:nvPr/>
                </p14:nvContentPartPr>
                <p14:xfrm>
                  <a:off x="2903326" y="3895874"/>
                  <a:ext cx="19800" cy="172800"/>
                </p14:xfrm>
              </p:contentPart>
            </mc:Choice>
            <mc:Fallback xmlns="">
              <p:pic>
                <p:nvPicPr>
                  <p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:cNvPr>
                  <p:cNvPicPr/>
                  <p:nvPr/>
                </p:nvPicPr>
                <p:blipFill>
                  <a:blip r:embed="rId604"/>
                  <a:stretch>
                    <a:fillRect/>
                  </a:stretch>
                </p:blipFill>
                <p:spPr>
                  <a:xfrm>
                    <a:off x="2894326" y="3886874"/>
                    <a:ext cx="3744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5">
                <p14:nvContentPartPr>
                  <p14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14:cNvPr>
                  <p14:cNvContentPartPr/>
                  <p14:nvPr/>
                </p14:nvContentPartPr>
                <p14:xfrm>
                  <a:off x="2917006" y="4204034"/>
                  <a:ext cx="10080" cy="146160"/>
                </p14:xfrm>
              </p:contentPart>
            </mc:Choice>
            <mc:Fallback xmlns="">
              <p:pic>
                <p:nvPicPr>
                  <p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:cNvPr>
                  <p:cNvPicPr/>
                  <p:nvPr/>
                </p:nvPicPr>
                <p:blipFill>
                  <a:blip r:embed="rId606"/>
                  <a:stretch>
                    <a:fillRect/>
                  </a:stretch>
                </p:blipFill>
                <p:spPr>
                  <a:xfrm>
                    <a:off x="2908366" y="4195034"/>
                    <a:ext cx="2772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7">
                <p14:nvContentPartPr>
                  <p14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14:cNvPr>
                  <p14:cNvContentPartPr/>
                  <p14:nvPr/>
                </p14:nvContentPartPr>
                <p14:xfrm>
                  <a:off x="2922766" y="4480514"/>
                  <a:ext cx="8280" cy="107280"/>
                </p14:xfrm>
              </p:contentPart>
            </mc:Choice>
            <mc:Fallback xmlns="">
              <p:pic>
                <p:nvPicPr>
                  <p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2913766" y="4471874"/>
                    <a:ext cx="2592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9">
                <p14:nvContentPartPr>
                  <p14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14:cNvPr>
                  <p14:cNvContentPartPr/>
                  <p14:nvPr/>
                </p14:nvContentPartPr>
                <p14:xfrm>
                  <a:off x="2926366" y="4659074"/>
                  <a:ext cx="14760" cy="87120"/>
                </p14:xfrm>
              </p:contentPart>
            </mc:Choice>
            <mc:Fallback xmlns="">
              <p:pic>
                <p:nvPicPr>
                  <p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2917726" y="4650434"/>
                    <a:ext cx="32400" cy="104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CEC8895-C5EA-47E5-AC6B-01EED174F353}"/>
              </a:ext>
            </a:extLst>
          </p:cNvPr>
          <p:cNvGrpSpPr/>
          <p:nvPr/>
        </p:nvGrpSpPr>
        <p:grpSpPr>
          <a:xfrm>
            <a:off x="9214846" y="611954"/>
            <a:ext cx="81000" cy="4152960"/>
            <a:chOff x="9214846" y="611954"/>
            <a:chExt cx="81000" cy="41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14:cNvPr>
                <p14:cNvContentPartPr/>
                <p14:nvPr/>
              </p14:nvContentPartPr>
              <p14:xfrm>
                <a:off x="9214846" y="611954"/>
                <a:ext cx="24480" cy="144360"/>
              </p14:xfrm>
            </p:contentPart>
          </mc:Choice>
          <mc:Fallback xmlns="">
            <p:pic>
              <p:nvPicPr>
                <p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205846" y="602954"/>
                  <a:ext cx="42120" cy="16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52" name="Gruppieren 651">
              <a:extLst>
                <a:ext uri="{FF2B5EF4-FFF2-40B4-BE49-F238E27FC236}">
                  <a16:creationId xmlns:a16="http://schemas.microsoft.com/office/drawing/2014/main" id="{3AB7E079-D10D-4ECD-81A7-26297C7258FA}"/>
                </a:ext>
              </a:extLst>
            </p:cNvPr>
            <p:cNvGrpSpPr/>
            <p:nvPr/>
          </p:nvGrpSpPr>
          <p:grpSpPr>
            <a:xfrm>
              <a:off x="9226366" y="902114"/>
              <a:ext cx="30600" cy="334080"/>
              <a:chOff x="9226366" y="902114"/>
              <a:chExt cx="30600" cy="33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5">
                <p14:nvContentPartPr>
                  <p14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14:cNvPr>
                  <p14:cNvContentPartPr/>
                  <p14:nvPr/>
                </p14:nvContentPartPr>
                <p14:xfrm>
                  <a:off x="9226366" y="902114"/>
                  <a:ext cx="9360" cy="107280"/>
                </p14:xfrm>
              </p:contentPart>
            </mc:Choice>
            <mc:Fallback xmlns="">
              <p:pic>
                <p:nvPicPr>
                  <p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:cNvPr>
                  <p:cNvPicPr/>
                  <p:nvPr/>
                </p:nvPicPr>
                <p:blipFill>
                  <a:blip r:embed="rId626"/>
                  <a:stretch>
                    <a:fillRect/>
                  </a:stretch>
                </p:blipFill>
                <p:spPr>
                  <a:xfrm>
                    <a:off x="9217726" y="893114"/>
                    <a:ext cx="2700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7">
                <p14:nvContentPartPr>
                  <p14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14:cNvPr>
                  <p14:cNvContentPartPr/>
                  <p14:nvPr/>
                </p14:nvContentPartPr>
                <p14:xfrm>
                  <a:off x="9248326" y="1104794"/>
                  <a:ext cx="8640" cy="131400"/>
                </p14:xfrm>
              </p:contentPart>
            </mc:Choice>
            <mc:Fallback xmlns="">
              <p:pic>
                <p:nvPicPr>
                  <p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:cNvPr>
                  <p:cNvPicPr/>
                  <p:nvPr/>
                </p:nvPicPr>
                <p:blipFill>
                  <a:blip r:embed="rId628"/>
                  <a:stretch>
                    <a:fillRect/>
                  </a:stretch>
                </p:blipFill>
                <p:spPr>
                  <a:xfrm>
                    <a:off x="9239326" y="1096154"/>
                    <a:ext cx="26280" cy="149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14:cNvPr>
                <p14:cNvContentPartPr/>
                <p14:nvPr/>
              </p14:nvContentPartPr>
              <p14:xfrm>
                <a:off x="9245806" y="1366874"/>
                <a:ext cx="17280" cy="137880"/>
              </p14:xfrm>
            </p:contentPart>
          </mc:Choice>
          <mc:Fallback xmlns="">
            <p:pic>
              <p:nvPicPr>
                <p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236806" y="1357874"/>
                  <a:ext cx="34920" cy="15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1" name="Gruppieren 660">
              <a:extLst>
                <a:ext uri="{FF2B5EF4-FFF2-40B4-BE49-F238E27FC236}">
                  <a16:creationId xmlns:a16="http://schemas.microsoft.com/office/drawing/2014/main" id="{7E2B939F-CFF0-4371-BD29-7D9E3D9DD192}"/>
                </a:ext>
              </a:extLst>
            </p:cNvPr>
            <p:cNvGrpSpPr/>
            <p:nvPr/>
          </p:nvGrpSpPr>
          <p:grpSpPr>
            <a:xfrm>
              <a:off x="9241846" y="1646234"/>
              <a:ext cx="32040" cy="1098000"/>
              <a:chOff x="9241846" y="1646234"/>
              <a:chExt cx="32040" cy="109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1">
                <p14:nvContentPartPr>
                  <p14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14:cNvPr>
                  <p14:cNvContentPartPr/>
                  <p14:nvPr/>
                </p14:nvContentPartPr>
                <p14:xfrm>
                  <a:off x="9245806" y="1744154"/>
                  <a:ext cx="360" cy="28800"/>
                </p14:xfrm>
              </p:contentPart>
            </mc:Choice>
            <mc:Fallback xmlns="">
              <p:pic>
                <p:nvPicPr>
                  <p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:cNvPr>
                  <p:cNvPicPr/>
                  <p:nvPr/>
                </p:nvPicPr>
                <p:blipFill>
                  <a:blip r:embed="rId632"/>
                  <a:stretch>
                    <a:fillRect/>
                  </a:stretch>
                </p:blipFill>
                <p:spPr>
                  <a:xfrm>
                    <a:off x="9237166" y="1735514"/>
                    <a:ext cx="180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3">
                <p14:nvContentPartPr>
                  <p14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14:cNvPr>
                  <p14:cNvContentPartPr/>
                  <p14:nvPr/>
                </p14:nvContentPartPr>
                <p14:xfrm>
                  <a:off x="9245806" y="1646234"/>
                  <a:ext cx="17280" cy="127080"/>
                </p14:xfrm>
              </p:contentPart>
            </mc:Choice>
            <mc:Fallback xmlns="">
              <p:pic>
                <p:nvPicPr>
                  <p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:cNvPr>
                  <p:cNvPicPr/>
                  <p:nvPr/>
                </p:nvPicPr>
                <p:blipFill>
                  <a:blip r:embed="rId634"/>
                  <a:stretch>
                    <a:fillRect/>
                  </a:stretch>
                </p:blipFill>
                <p:spPr>
                  <a:xfrm>
                    <a:off x="9237166" y="1637234"/>
                    <a:ext cx="349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5">
                <p14:nvContentPartPr>
                  <p14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14:cNvPr>
                  <p14:cNvContentPartPr/>
                  <p14:nvPr/>
                </p14:nvContentPartPr>
                <p14:xfrm>
                  <a:off x="9251926" y="1862234"/>
                  <a:ext cx="9720" cy="133560"/>
                </p14:xfrm>
              </p:contentPart>
            </mc:Choice>
            <mc:Fallback xmlns="">
              <p:pic>
                <p:nvPicPr>
                  <p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9243286" y="1853234"/>
                    <a:ext cx="2736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7">
                <p14:nvContentPartPr>
                  <p14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14:cNvPr>
                  <p14:cNvContentPartPr/>
                  <p14:nvPr/>
                </p14:nvContentPartPr>
                <p14:xfrm>
                  <a:off x="9241846" y="2110994"/>
                  <a:ext cx="12960" cy="131400"/>
                </p14:xfrm>
              </p:contentPart>
            </mc:Choice>
            <mc:Fallback xmlns="">
              <p:pic>
                <p:nvPicPr>
                  <p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9233206" y="2101994"/>
                    <a:ext cx="3060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9">
                <p14:nvContentPartPr>
                  <p14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14:cNvPr>
                  <p14:cNvContentPartPr/>
                  <p14:nvPr/>
                </p14:nvContentPartPr>
                <p14:xfrm>
                  <a:off x="9250126" y="2331314"/>
                  <a:ext cx="23760" cy="151920"/>
                </p14:xfrm>
              </p:contentPart>
            </mc:Choice>
            <mc:Fallback xmlns="">
              <p:pic>
                <p:nvPicPr>
                  <p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9241486" y="2322314"/>
                    <a:ext cx="4140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1">
                <p14:nvContentPartPr>
                  <p14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14:cNvPr>
                  <p14:cNvContentPartPr/>
                  <p14:nvPr/>
                </p14:nvContentPartPr>
                <p14:xfrm>
                  <a:off x="9241846" y="2604194"/>
                  <a:ext cx="9000" cy="140040"/>
                </p14:xfrm>
              </p:contentPart>
            </mc:Choice>
            <mc:Fallback xmlns="">
              <p:pic>
                <p:nvPicPr>
                  <p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:cNvPr>
                  <p:cNvPicPr/>
                  <p:nvPr/>
                </p:nvPicPr>
                <p:blipFill>
                  <a:blip r:embed="rId642"/>
                  <a:stretch>
                    <a:fillRect/>
                  </a:stretch>
                </p:blipFill>
                <p:spPr>
                  <a:xfrm>
                    <a:off x="9233206" y="2595194"/>
                    <a:ext cx="2664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14:cNvPr>
                <p14:cNvContentPartPr/>
                <p14:nvPr/>
              </p14:nvContentPartPr>
              <p14:xfrm>
                <a:off x="9253726" y="2898674"/>
                <a:ext cx="9720" cy="133560"/>
              </p14:xfrm>
            </p:contentPart>
          </mc:Choice>
          <mc:Fallback xmlns="">
            <p:pic>
              <p:nvPicPr>
                <p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244726" y="288967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9" name="Gruppieren 668">
              <a:extLst>
                <a:ext uri="{FF2B5EF4-FFF2-40B4-BE49-F238E27FC236}">
                  <a16:creationId xmlns:a16="http://schemas.microsoft.com/office/drawing/2014/main" id="{E54048BD-C7FC-4528-A34F-378719DB3D82}"/>
                </a:ext>
              </a:extLst>
            </p:cNvPr>
            <p:cNvGrpSpPr/>
            <p:nvPr/>
          </p:nvGrpSpPr>
          <p:grpSpPr>
            <a:xfrm>
              <a:off x="9247966" y="3160034"/>
              <a:ext cx="33480" cy="880200"/>
              <a:chOff x="9247966" y="3160034"/>
              <a:chExt cx="33480" cy="88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5">
                <p14:nvContentPartPr>
                  <p14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14:cNvPr>
                  <p14:cNvContentPartPr/>
                  <p14:nvPr/>
                </p14:nvContentPartPr>
                <p14:xfrm>
                  <a:off x="9247966" y="3160034"/>
                  <a:ext cx="6840" cy="118440"/>
                </p14:xfrm>
              </p:contentPart>
            </mc:Choice>
            <mc:Fallback xmlns="">
              <p:pic>
                <p:nvPicPr>
                  <p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:cNvPr>
                  <p:cNvPicPr/>
                  <p:nvPr/>
                </p:nvPicPr>
                <p:blipFill>
                  <a:blip r:embed="rId646"/>
                  <a:stretch>
                    <a:fillRect/>
                  </a:stretch>
                </p:blipFill>
                <p:spPr>
                  <a:xfrm>
                    <a:off x="9238966" y="3151394"/>
                    <a:ext cx="2448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7">
                <p14:nvContentPartPr>
                  <p14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14:cNvPr>
                  <p14:cNvContentPartPr/>
                  <p14:nvPr/>
                </p14:nvContentPartPr>
                <p14:xfrm>
                  <a:off x="9264526" y="3400514"/>
                  <a:ext cx="8640" cy="133560"/>
                </p14:xfrm>
              </p:contentPart>
            </mc:Choice>
            <mc:Fallback xmlns="">
              <p:pic>
                <p:nvPicPr>
                  <p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:cNvPr>
                  <p:cNvPicPr/>
                  <p:nvPr/>
                </p:nvPicPr>
                <p:blipFill>
                  <a:blip r:embed="rId648"/>
                  <a:stretch>
                    <a:fillRect/>
                  </a:stretch>
                </p:blipFill>
                <p:spPr>
                  <a:xfrm>
                    <a:off x="9255886" y="3391514"/>
                    <a:ext cx="2628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9">
                <p14:nvContentPartPr>
                  <p14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14:cNvPr>
                  <p14:cNvContentPartPr/>
                  <p14:nvPr/>
                </p14:nvContentPartPr>
                <p14:xfrm>
                  <a:off x="9265246" y="3651434"/>
                  <a:ext cx="13320" cy="144360"/>
                </p14:xfrm>
              </p:contentPart>
            </mc:Choice>
            <mc:Fallback xmlns="">
              <p:pic>
                <p:nvPicPr>
                  <p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:cNvPr>
                  <p:cNvPicPr/>
                  <p:nvPr/>
                </p:nvPicPr>
                <p:blipFill>
                  <a:blip r:embed="rId650"/>
                  <a:stretch>
                    <a:fillRect/>
                  </a:stretch>
                </p:blipFill>
                <p:spPr>
                  <a:xfrm>
                    <a:off x="9256246" y="3642434"/>
                    <a:ext cx="3096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1">
                <p14:nvContentPartPr>
                  <p14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14:cNvPr>
                  <p14:cNvContentPartPr/>
                  <p14:nvPr/>
                </p14:nvContentPartPr>
                <p14:xfrm>
                  <a:off x="9269206" y="3913154"/>
                  <a:ext cx="12240" cy="127080"/>
                </p14:xfrm>
              </p:contentPart>
            </mc:Choice>
            <mc:Fallback xmlns="">
              <p:pic>
                <p:nvPicPr>
                  <p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9260206" y="3904514"/>
                    <a:ext cx="29880" cy="144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14:cNvPr>
                <p14:cNvContentPartPr/>
                <p14:nvPr/>
              </p14:nvContentPartPr>
              <p14:xfrm>
                <a:off x="9284686" y="4173074"/>
                <a:ext cx="4320" cy="127080"/>
              </p14:xfrm>
            </p:contentPart>
          </mc:Choice>
          <mc:Fallback xmlns="">
            <p:pic>
              <p:nvPicPr>
                <p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9275686" y="4164074"/>
                  <a:ext cx="21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14:cNvPr>
                <p14:cNvContentPartPr/>
                <p14:nvPr/>
              </p14:nvContentPartPr>
              <p14:xfrm>
                <a:off x="9272806" y="4436954"/>
                <a:ext cx="10800" cy="127080"/>
              </p14:xfrm>
            </p:contentPart>
          </mc:Choice>
          <mc:Fallback xmlns="">
            <p:pic>
              <p:nvPicPr>
                <p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9263806" y="4427928"/>
                  <a:ext cx="28440" cy="144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14:cNvPr>
                <p14:cNvContentPartPr/>
                <p14:nvPr/>
              </p14:nvContentPartPr>
              <p14:xfrm>
                <a:off x="9284686" y="4695794"/>
                <a:ext cx="11160" cy="69120"/>
              </p14:xfrm>
            </p:contentPart>
          </mc:Choice>
          <mc:Fallback xmlns="">
            <p:pic>
              <p:nvPicPr>
                <p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9275686" y="4686794"/>
                  <a:ext cx="2880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4D5FE68-8EC8-4686-B254-1AB50909D302}"/>
              </a:ext>
            </a:extLst>
          </p:cNvPr>
          <p:cNvGrpSpPr/>
          <p:nvPr/>
        </p:nvGrpSpPr>
        <p:grpSpPr>
          <a:xfrm>
            <a:off x="9300886" y="6486074"/>
            <a:ext cx="19440" cy="336240"/>
            <a:chOff x="9300886" y="6486074"/>
            <a:chExt cx="1944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14:cNvPr>
                <p14:cNvContentPartPr/>
                <p14:nvPr/>
              </p14:nvContentPartPr>
              <p14:xfrm>
                <a:off x="9300886" y="6486074"/>
                <a:ext cx="8640" cy="109440"/>
              </p14:xfrm>
            </p:contentPart>
          </mc:Choice>
          <mc:Fallback xmlns="">
            <p:pic>
              <p:nvPicPr>
                <p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9291495" y="6477074"/>
                  <a:ext cx="27047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14:cNvPr>
                <p14:cNvContentPartPr/>
                <p14:nvPr/>
              </p14:nvContentPartPr>
              <p14:xfrm>
                <a:off x="9304126" y="6710714"/>
                <a:ext cx="16200" cy="111600"/>
              </p14:xfrm>
            </p:contentPart>
          </mc:Choice>
          <mc:Fallback xmlns="">
            <p:pic>
              <p:nvPicPr>
                <p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295322" y="6701743"/>
                  <a:ext cx="33457" cy="1291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84D2270-CC42-4534-989F-C55196083AF1}"/>
              </a:ext>
            </a:extLst>
          </p:cNvPr>
          <p:cNvGrpSpPr/>
          <p:nvPr/>
        </p:nvGrpSpPr>
        <p:grpSpPr>
          <a:xfrm>
            <a:off x="672851" y="152685"/>
            <a:ext cx="1014480" cy="288360"/>
            <a:chOff x="672851" y="152685"/>
            <a:chExt cx="10144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14:cNvPr>
                <p14:cNvContentPartPr/>
                <p14:nvPr/>
              </p14:nvContentPartPr>
              <p14:xfrm>
                <a:off x="672851" y="152685"/>
                <a:ext cx="32040" cy="281520"/>
              </p14:xfrm>
            </p:contentPart>
          </mc:Choice>
          <mc:Fallback xmlns="">
            <p:pic>
              <p:nvPicPr>
                <p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63851" y="143685"/>
                  <a:ext cx="49680" cy="299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2" name="Gruppieren 691">
              <a:extLst>
                <a:ext uri="{FF2B5EF4-FFF2-40B4-BE49-F238E27FC236}">
                  <a16:creationId xmlns:a16="http://schemas.microsoft.com/office/drawing/2014/main" id="{A14F456E-96A1-44DB-8CC7-727EF13489F6}"/>
                </a:ext>
              </a:extLst>
            </p:cNvPr>
            <p:cNvGrpSpPr/>
            <p:nvPr/>
          </p:nvGrpSpPr>
          <p:grpSpPr>
            <a:xfrm>
              <a:off x="761411" y="187605"/>
              <a:ext cx="925920" cy="253440"/>
              <a:chOff x="606166" y="670634"/>
              <a:chExt cx="925920" cy="25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5">
                <p14:nvContentPartPr>
                  <p14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14:cNvPr>
                  <p14:cNvContentPartPr/>
                  <p14:nvPr/>
                </p14:nvContentPartPr>
                <p14:xfrm>
                  <a:off x="606166" y="779714"/>
                  <a:ext cx="126000" cy="144360"/>
                </p14:xfrm>
              </p:contentPart>
            </mc:Choice>
            <mc:Fallback xmlns="">
              <p:pic>
                <p:nvPicPr>
                  <p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:cNvPr>
                  <p:cNvPicPr/>
                  <p:nvPr/>
                </p:nvPicPr>
                <p:blipFill>
                  <a:blip r:embed="rId666"/>
                  <a:stretch>
                    <a:fillRect/>
                  </a:stretch>
                </p:blipFill>
                <p:spPr>
                  <a:xfrm>
                    <a:off x="597526" y="771074"/>
                    <a:ext cx="14364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7">
                <p14:nvContentPartPr>
                  <p14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14:cNvPr>
                  <p14:cNvContentPartPr/>
                  <p14:nvPr/>
                </p14:nvContentPartPr>
                <p14:xfrm>
                  <a:off x="800566" y="670634"/>
                  <a:ext cx="20880" cy="238320"/>
                </p14:xfrm>
              </p:contentPart>
            </mc:Choice>
            <mc:Fallback xmlns="">
              <p:pic>
                <p:nvPicPr>
                  <p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:cNvPr>
                  <p:cNvPicPr/>
                  <p:nvPr/>
                </p:nvPicPr>
                <p:blipFill>
                  <a:blip r:embed="rId668"/>
                  <a:stretch>
                    <a:fillRect/>
                  </a:stretch>
                </p:blipFill>
                <p:spPr>
                  <a:xfrm>
                    <a:off x="791926" y="661994"/>
                    <a:ext cx="3852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9">
                <p14:nvContentPartPr>
                  <p14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14:cNvPr>
                  <p14:cNvContentPartPr/>
                  <p14:nvPr/>
                </p14:nvContentPartPr>
                <p14:xfrm>
                  <a:off x="761326" y="753074"/>
                  <a:ext cx="98640" cy="11880"/>
                </p14:xfrm>
              </p:contentPart>
            </mc:Choice>
            <mc:Fallback xmlns="">
              <p:pic>
                <p:nvPicPr>
                  <p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:cNvPr>
                  <p:cNvPicPr/>
                  <p:nvPr/>
                </p:nvPicPr>
                <p:blipFill>
                  <a:blip r:embed="rId670"/>
                  <a:stretch>
                    <a:fillRect/>
                  </a:stretch>
                </p:blipFill>
                <p:spPr>
                  <a:xfrm>
                    <a:off x="752686" y="744434"/>
                    <a:ext cx="11628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1">
                <p14:nvContentPartPr>
                  <p14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14:cNvPr>
                  <p14:cNvContentPartPr/>
                  <p14:nvPr/>
                </p14:nvContentPartPr>
                <p14:xfrm>
                  <a:off x="866806" y="788354"/>
                  <a:ext cx="144000" cy="131760"/>
                </p14:xfrm>
              </p:contentPart>
            </mc:Choice>
            <mc:Fallback xmlns="">
              <p:pic>
                <p:nvPicPr>
                  <p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:cNvPr>
                  <p:cNvPicPr/>
                  <p:nvPr/>
                </p:nvPicPr>
                <p:blipFill>
                  <a:blip r:embed="rId672"/>
                  <a:stretch>
                    <a:fillRect/>
                  </a:stretch>
                </p:blipFill>
                <p:spPr>
                  <a:xfrm>
                    <a:off x="857806" y="779714"/>
                    <a:ext cx="16164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3">
                <p14:nvContentPartPr>
                  <p14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14:cNvPr>
                  <p14:cNvContentPartPr/>
                  <p14:nvPr/>
                </p14:nvContentPartPr>
                <p14:xfrm>
                  <a:off x="1010086" y="794834"/>
                  <a:ext cx="109080" cy="105840"/>
                </p14:xfrm>
              </p:contentPart>
            </mc:Choice>
            <mc:Fallback xmlns="">
              <p:pic>
                <p:nvPicPr>
                  <p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:cNvPr>
                  <p:cNvPicPr/>
                  <p:nvPr/>
                </p:nvPicPr>
                <p:blipFill>
                  <a:blip r:embed="rId674"/>
                  <a:stretch>
                    <a:fillRect/>
                  </a:stretch>
                </p:blipFill>
                <p:spPr>
                  <a:xfrm>
                    <a:off x="1001446" y="785834"/>
                    <a:ext cx="12672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5">
                <p14:nvContentPartPr>
                  <p14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14:cNvPr>
                  <p14:cNvContentPartPr/>
                  <p14:nvPr/>
                </p14:nvContentPartPr>
                <p14:xfrm>
                  <a:off x="1137886" y="772154"/>
                  <a:ext cx="129960" cy="136800"/>
                </p14:xfrm>
              </p:contentPart>
            </mc:Choice>
            <mc:Fallback xmlns="">
              <p:pic>
                <p:nvPicPr>
                  <p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:cNvPr>
                  <p:cNvPicPr/>
                  <p:nvPr/>
                </p:nvPicPr>
                <p:blipFill>
                  <a:blip r:embed="rId676"/>
                  <a:stretch>
                    <a:fillRect/>
                  </a:stretch>
                </p:blipFill>
                <p:spPr>
                  <a:xfrm>
                    <a:off x="1129246" y="763514"/>
                    <a:ext cx="14760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7">
                <p14:nvContentPartPr>
                  <p14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14:cNvPr>
                  <p14:cNvContentPartPr/>
                  <p14:nvPr/>
                </p14:nvContentPartPr>
                <p14:xfrm>
                  <a:off x="1308886" y="771434"/>
                  <a:ext cx="120600" cy="134640"/>
                </p14:xfrm>
              </p:contentPart>
            </mc:Choice>
            <mc:Fallback xmlns="">
              <p:pic>
                <p:nvPicPr>
                  <p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:cNvPr>
                  <p:cNvPicPr/>
                  <p:nvPr/>
                </p:nvPicPr>
                <p:blipFill>
                  <a:blip r:embed="rId678"/>
                  <a:stretch>
                    <a:fillRect/>
                  </a:stretch>
                </p:blipFill>
                <p:spPr>
                  <a:xfrm>
                    <a:off x="1299886" y="762794"/>
                    <a:ext cx="13824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9">
                <p14:nvContentPartPr>
                  <p14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14:cNvPr>
                  <p14:cNvContentPartPr/>
                  <p14:nvPr/>
                </p14:nvContentPartPr>
                <p14:xfrm>
                  <a:off x="1471966" y="677114"/>
                  <a:ext cx="24840" cy="220320"/>
                </p14:xfrm>
              </p:contentPart>
            </mc:Choice>
            <mc:Fallback xmlns="">
              <p:pic>
                <p:nvPicPr>
                  <p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:cNvPr>
                  <p:cNvPicPr/>
                  <p:nvPr/>
                </p:nvPicPr>
                <p:blipFill>
                  <a:blip r:embed="rId680"/>
                  <a:stretch>
                    <a:fillRect/>
                  </a:stretch>
                </p:blipFill>
                <p:spPr>
                  <a:xfrm>
                    <a:off x="1462966" y="668474"/>
                    <a:ext cx="4248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1">
                <p14:nvContentPartPr>
                  <p14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14:cNvPr>
                  <p14:cNvContentPartPr/>
                  <p14:nvPr/>
                </p14:nvContentPartPr>
                <p14:xfrm>
                  <a:off x="1417606" y="766754"/>
                  <a:ext cx="114480" cy="13320"/>
                </p14:xfrm>
              </p:contentPart>
            </mc:Choice>
            <mc:Fallback xmlns="">
              <p:pic>
                <p:nvPicPr>
                  <p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:cNvPr>
                  <p:cNvPicPr/>
                  <p:nvPr/>
                </p:nvPicPr>
                <p:blipFill>
                  <a:blip r:embed="rId682"/>
                  <a:stretch>
                    <a:fillRect/>
                  </a:stretch>
                </p:blipFill>
                <p:spPr>
                  <a:xfrm>
                    <a:off x="1408606" y="757754"/>
                    <a:ext cx="132120" cy="30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6720568-4CCA-470B-9766-3678C831BB28}"/>
              </a:ext>
            </a:extLst>
          </p:cNvPr>
          <p:cNvGrpSpPr/>
          <p:nvPr/>
        </p:nvGrpSpPr>
        <p:grpSpPr>
          <a:xfrm>
            <a:off x="3066046" y="2370554"/>
            <a:ext cx="788040" cy="2349360"/>
            <a:chOff x="3066046" y="2370554"/>
            <a:chExt cx="788040" cy="2349360"/>
          </a:xfrm>
        </p:grpSpPr>
        <p:grpSp>
          <p:nvGrpSpPr>
            <p:cNvPr id="723" name="Gruppieren 722">
              <a:extLst>
                <a:ext uri="{FF2B5EF4-FFF2-40B4-BE49-F238E27FC236}">
                  <a16:creationId xmlns:a16="http://schemas.microsoft.com/office/drawing/2014/main" id="{86F6618B-BFFB-4F2F-A417-F60F6A731A67}"/>
                </a:ext>
              </a:extLst>
            </p:cNvPr>
            <p:cNvGrpSpPr/>
            <p:nvPr/>
          </p:nvGrpSpPr>
          <p:grpSpPr>
            <a:xfrm>
              <a:off x="3066046" y="4233914"/>
              <a:ext cx="119520" cy="486000"/>
              <a:chOff x="3066046" y="4233914"/>
              <a:chExt cx="119520" cy="486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5">
                <p14:nvContentPartPr>
                  <p14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14:cNvPr>
                  <p14:cNvContentPartPr/>
                  <p14:nvPr/>
                </p14:nvContentPartPr>
                <p14:xfrm>
                  <a:off x="3066046" y="4639994"/>
                  <a:ext cx="13320" cy="79920"/>
                </p14:xfrm>
              </p:contentPart>
            </mc:Choice>
            <mc:Fallback xmlns="">
              <p:pic>
                <p:nvPicPr>
                  <p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:cNvPr>
                  <p:cNvPicPr/>
                  <p:nvPr/>
                </p:nvPicPr>
                <p:blipFill>
                  <a:blip r:embed="rId716"/>
                  <a:stretch>
                    <a:fillRect/>
                  </a:stretch>
                </p:blipFill>
                <p:spPr>
                  <a:xfrm>
                    <a:off x="3057406" y="4630994"/>
                    <a:ext cx="3096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7">
                <p14:nvContentPartPr>
                  <p14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14:cNvPr>
                  <p14:cNvContentPartPr/>
                  <p14:nvPr/>
                </p14:nvContentPartPr>
                <p14:xfrm>
                  <a:off x="3112846" y="4439114"/>
                  <a:ext cx="20520" cy="98640"/>
                </p14:xfrm>
              </p:contentPart>
            </mc:Choice>
            <mc:Fallback xmlns="">
              <p:pic>
                <p:nvPicPr>
                  <p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:cNvPr>
                  <p:cNvPicPr/>
                  <p:nvPr/>
                </p:nvPicPr>
                <p:blipFill>
                  <a:blip r:embed="rId718"/>
                  <a:stretch>
                    <a:fillRect/>
                  </a:stretch>
                </p:blipFill>
                <p:spPr>
                  <a:xfrm>
                    <a:off x="3103846" y="4430474"/>
                    <a:ext cx="3816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9">
                <p14:nvContentPartPr>
                  <p14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14:cNvPr>
                  <p14:cNvContentPartPr/>
                  <p14:nvPr/>
                </p14:nvContentPartPr>
                <p14:xfrm>
                  <a:off x="3167206" y="4233914"/>
                  <a:ext cx="18360" cy="76680"/>
                </p14:xfrm>
              </p:contentPart>
            </mc:Choice>
            <mc:Fallback xmlns="">
              <p:pic>
                <p:nvPicPr>
                  <p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:cNvPr>
                  <p:cNvPicPr/>
                  <p:nvPr/>
                </p:nvPicPr>
                <p:blipFill>
                  <a:blip r:embed="rId720"/>
                  <a:stretch>
                    <a:fillRect/>
                  </a:stretch>
                </p:blipFill>
                <p:spPr>
                  <a:xfrm>
                    <a:off x="3158206" y="4225274"/>
                    <a:ext cx="36000" cy="94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4" name="Gruppieren 733">
              <a:extLst>
                <a:ext uri="{FF2B5EF4-FFF2-40B4-BE49-F238E27FC236}">
                  <a16:creationId xmlns:a16="http://schemas.microsoft.com/office/drawing/2014/main" id="{21DE023A-074C-4B44-BF21-5CCBF73EBF69}"/>
                </a:ext>
              </a:extLst>
            </p:cNvPr>
            <p:cNvGrpSpPr/>
            <p:nvPr/>
          </p:nvGrpSpPr>
          <p:grpSpPr>
            <a:xfrm>
              <a:off x="3240646" y="2370554"/>
              <a:ext cx="613440" cy="1686960"/>
              <a:chOff x="3240646" y="2370554"/>
              <a:chExt cx="613440" cy="1686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1">
                <p14:nvContentPartPr>
                  <p14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14:cNvPr>
                  <p14:cNvContentPartPr/>
                  <p14:nvPr/>
                </p14:nvContentPartPr>
                <p14:xfrm>
                  <a:off x="3240646" y="4011434"/>
                  <a:ext cx="15840" cy="46080"/>
                </p14:xfrm>
              </p:contentPart>
            </mc:Choice>
            <mc:Fallback xmlns="">
              <p:pic>
                <p:nvPicPr>
                  <p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:cNvPr>
                  <p:cNvPicPr/>
                  <p:nvPr/>
                </p:nvPicPr>
                <p:blipFill>
                  <a:blip r:embed="rId722"/>
                  <a:stretch>
                    <a:fillRect/>
                  </a:stretch>
                </p:blipFill>
                <p:spPr>
                  <a:xfrm>
                    <a:off x="3232006" y="4002794"/>
                    <a:ext cx="3348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3">
                <p14:nvContentPartPr>
                  <p14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14:cNvPr>
                  <p14:cNvContentPartPr/>
                  <p14:nvPr/>
                </p14:nvContentPartPr>
                <p14:xfrm>
                  <a:off x="3314446" y="3850154"/>
                  <a:ext cx="8280" cy="70200"/>
                </p14:xfrm>
              </p:contentPart>
            </mc:Choice>
            <mc:Fallback xmlns="">
              <p:pic>
                <p:nvPicPr>
                  <p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:cNvPr>
                  <p:cNvPicPr/>
                  <p:nvPr/>
                </p:nvPicPr>
                <p:blipFill>
                  <a:blip r:embed="rId724"/>
                  <a:stretch>
                    <a:fillRect/>
                  </a:stretch>
                </p:blipFill>
                <p:spPr>
                  <a:xfrm>
                    <a:off x="3305806" y="3841154"/>
                    <a:ext cx="2592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5">
                <p14:nvContentPartPr>
                  <p14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14:cNvPr>
                  <p14:cNvContentPartPr/>
                  <p14:nvPr/>
                </p14:nvContentPartPr>
                <p14:xfrm>
                  <a:off x="3368806" y="3684194"/>
                  <a:ext cx="11880" cy="57240"/>
                </p14:xfrm>
              </p:contentPart>
            </mc:Choice>
            <mc:Fallback xmlns="">
              <p:pic>
                <p:nvPicPr>
                  <p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:cNvPr>
                  <p:cNvPicPr/>
                  <p:nvPr/>
                </p:nvPicPr>
                <p:blipFill>
                  <a:blip r:embed="rId726"/>
                  <a:stretch>
                    <a:fillRect/>
                  </a:stretch>
                </p:blipFill>
                <p:spPr>
                  <a:xfrm>
                    <a:off x="3359806" y="3675194"/>
                    <a:ext cx="29520" cy="7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7">
                <p14:nvContentPartPr>
                  <p14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14:cNvPr>
                  <p14:cNvContentPartPr/>
                  <p14:nvPr/>
                </p14:nvContentPartPr>
                <p14:xfrm>
                  <a:off x="3423166" y="3516074"/>
                  <a:ext cx="27360" cy="70200"/>
                </p14:xfrm>
              </p:contentPart>
            </mc:Choice>
            <mc:Fallback xmlns="">
              <p:pic>
                <p:nvPicPr>
                  <p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:cNvPr>
                  <p:cNvPicPr/>
                  <p:nvPr/>
                </p:nvPicPr>
                <p:blipFill>
                  <a:blip r:embed="rId728"/>
                  <a:stretch>
                    <a:fillRect/>
                  </a:stretch>
                </p:blipFill>
                <p:spPr>
                  <a:xfrm>
                    <a:off x="3414166" y="3507434"/>
                    <a:ext cx="4500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9">
                <p14:nvContentPartPr>
                  <p14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14:cNvPr>
                  <p14:cNvContentPartPr/>
                  <p14:nvPr/>
                </p14:nvContentPartPr>
                <p14:xfrm>
                  <a:off x="3477526" y="3361274"/>
                  <a:ext cx="19800" cy="74520"/>
                </p14:xfrm>
              </p:contentPart>
            </mc:Choice>
            <mc:Fallback xmlns="">
              <p:pic>
                <p:nvPicPr>
                  <p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:cNvPr>
                  <p:cNvPicPr/>
                  <p:nvPr/>
                </p:nvPicPr>
                <p:blipFill>
                  <a:blip r:embed="rId730"/>
                  <a:stretch>
                    <a:fillRect/>
                  </a:stretch>
                </p:blipFill>
                <p:spPr>
                  <a:xfrm>
                    <a:off x="3468526" y="3352274"/>
                    <a:ext cx="3744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1">
                <p14:nvContentPartPr>
                  <p14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14:cNvPr>
                  <p14:cNvContentPartPr/>
                  <p14:nvPr/>
                </p14:nvContentPartPr>
                <p14:xfrm>
                  <a:off x="3543406" y="3147434"/>
                  <a:ext cx="19800" cy="85320"/>
                </p14:xfrm>
              </p:contentPart>
            </mc:Choice>
            <mc:Fallback xmlns="">
              <p:pic>
                <p:nvPicPr>
                  <p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:cNvPr>
                  <p:cNvPicPr/>
                  <p:nvPr/>
                </p:nvPicPr>
                <p:blipFill>
                  <a:blip r:embed="rId732"/>
                  <a:stretch>
                    <a:fillRect/>
                  </a:stretch>
                </p:blipFill>
                <p:spPr>
                  <a:xfrm>
                    <a:off x="3534406" y="3138434"/>
                    <a:ext cx="3744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3">
                <p14:nvContentPartPr>
                  <p14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14:cNvPr>
                  <p14:cNvContentPartPr/>
                  <p14:nvPr/>
                </p14:nvContentPartPr>
                <p14:xfrm>
                  <a:off x="3605326" y="2970674"/>
                  <a:ext cx="23760" cy="102960"/>
                </p14:xfrm>
              </p:contentPart>
            </mc:Choice>
            <mc:Fallback xmlns="">
              <p:pic>
                <p:nvPicPr>
                  <p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:cNvPr>
                  <p:cNvPicPr/>
                  <p:nvPr/>
                </p:nvPicPr>
                <p:blipFill>
                  <a:blip r:embed="rId734"/>
                  <a:stretch>
                    <a:fillRect/>
                  </a:stretch>
                </p:blipFill>
                <p:spPr>
                  <a:xfrm>
                    <a:off x="3596686" y="2961674"/>
                    <a:ext cx="4140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5">
                <p14:nvContentPartPr>
                  <p14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14:cNvPr>
                  <p14:cNvContentPartPr/>
                  <p14:nvPr/>
                </p14:nvContentPartPr>
                <p14:xfrm>
                  <a:off x="3659686" y="2818034"/>
                  <a:ext cx="23760" cy="72360"/>
                </p14:xfrm>
              </p:contentPart>
            </mc:Choice>
            <mc:Fallback xmlns="">
              <p:pic>
                <p:nvPicPr>
                  <p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:cNvPr>
                  <p:cNvPicPr/>
                  <p:nvPr/>
                </p:nvPicPr>
                <p:blipFill>
                  <a:blip r:embed="rId736"/>
                  <a:stretch>
                    <a:fillRect/>
                  </a:stretch>
                </p:blipFill>
                <p:spPr>
                  <a:xfrm>
                    <a:off x="3651046" y="2809034"/>
                    <a:ext cx="4140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7">
                <p14:nvContentPartPr>
                  <p14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14:cNvPr>
                  <p14:cNvContentPartPr/>
                  <p14:nvPr/>
                </p14:nvContentPartPr>
                <p14:xfrm>
                  <a:off x="3706126" y="2662874"/>
                  <a:ext cx="27720" cy="74520"/>
                </p14:xfrm>
              </p:contentPart>
            </mc:Choice>
            <mc:Fallback xmlns="">
              <p:pic>
                <p:nvPicPr>
                  <p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:cNvPr>
                  <p:cNvPicPr/>
                  <p:nvPr/>
                </p:nvPicPr>
                <p:blipFill>
                  <a:blip r:embed="rId738"/>
                  <a:stretch>
                    <a:fillRect/>
                  </a:stretch>
                </p:blipFill>
                <p:spPr>
                  <a:xfrm>
                    <a:off x="3697486" y="2654234"/>
                    <a:ext cx="4536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9">
                <p14:nvContentPartPr>
                  <p14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14:cNvPr>
                  <p14:cNvContentPartPr/>
                  <p14:nvPr/>
                </p14:nvContentPartPr>
                <p14:xfrm>
                  <a:off x="3764446" y="2538674"/>
                  <a:ext cx="15840" cy="39600"/>
                </p14:xfrm>
              </p:contentPart>
            </mc:Choice>
            <mc:Fallback xmlns="">
              <p:pic>
                <p:nvPicPr>
                  <p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:cNvPr>
                  <p:cNvPicPr/>
                  <p:nvPr/>
                </p:nvPicPr>
                <p:blipFill>
                  <a:blip r:embed="rId740"/>
                  <a:stretch>
                    <a:fillRect/>
                  </a:stretch>
                </p:blipFill>
                <p:spPr>
                  <a:xfrm>
                    <a:off x="3755446" y="252967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1">
                <p14:nvContentPartPr>
                  <p14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14:cNvPr>
                  <p14:cNvContentPartPr/>
                  <p14:nvPr/>
                </p14:nvContentPartPr>
                <p14:xfrm>
                  <a:off x="3822406" y="2370554"/>
                  <a:ext cx="31680" cy="59400"/>
                </p14:xfrm>
              </p:contentPart>
            </mc:Choice>
            <mc:Fallback xmlns="">
              <p:pic>
                <p:nvPicPr>
                  <p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:cNvPr>
                  <p:cNvPicPr/>
                  <p:nvPr/>
                </p:nvPicPr>
                <p:blipFill>
                  <a:blip r:embed="rId742"/>
                  <a:stretch>
                    <a:fillRect/>
                  </a:stretch>
                </p:blipFill>
                <p:spPr>
                  <a:xfrm>
                    <a:off x="3813766" y="2361554"/>
                    <a:ext cx="4932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0A1AA89-0DA1-4E35-9B82-20174709663F}"/>
              </a:ext>
            </a:extLst>
          </p:cNvPr>
          <p:cNvGrpSpPr/>
          <p:nvPr/>
        </p:nvGrpSpPr>
        <p:grpSpPr>
          <a:xfrm>
            <a:off x="4105726" y="2324834"/>
            <a:ext cx="272160" cy="2356920"/>
            <a:chOff x="4105726" y="2324834"/>
            <a:chExt cx="272160" cy="2356920"/>
          </a:xfrm>
        </p:grpSpPr>
        <p:grpSp>
          <p:nvGrpSpPr>
            <p:cNvPr id="741" name="Gruppieren 740">
              <a:extLst>
                <a:ext uri="{FF2B5EF4-FFF2-40B4-BE49-F238E27FC236}">
                  <a16:creationId xmlns:a16="http://schemas.microsoft.com/office/drawing/2014/main" id="{C11E8823-E02E-48EC-A4BA-37CEAAEB78FD}"/>
                </a:ext>
              </a:extLst>
            </p:cNvPr>
            <p:cNvGrpSpPr/>
            <p:nvPr/>
          </p:nvGrpSpPr>
          <p:grpSpPr>
            <a:xfrm>
              <a:off x="4105726" y="2324834"/>
              <a:ext cx="25200" cy="298800"/>
              <a:chOff x="4105726" y="2324834"/>
              <a:chExt cx="25200" cy="29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3">
                <p14:nvContentPartPr>
                  <p14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14:cNvPr>
                  <p14:cNvContentPartPr/>
                  <p14:nvPr/>
                </p14:nvContentPartPr>
                <p14:xfrm>
                  <a:off x="4105726" y="2324834"/>
                  <a:ext cx="11880" cy="92160"/>
                </p14:xfrm>
              </p:contentPart>
            </mc:Choice>
            <mc:Fallback xmlns="">
              <p:pic>
                <p:nvPicPr>
                  <p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:cNvPr>
                  <p:cNvPicPr/>
                  <p:nvPr/>
                </p:nvPicPr>
                <p:blipFill>
                  <a:blip r:embed="rId744"/>
                  <a:stretch>
                    <a:fillRect/>
                  </a:stretch>
                </p:blipFill>
                <p:spPr>
                  <a:xfrm>
                    <a:off x="4097086" y="2315834"/>
                    <a:ext cx="2952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5">
                <p14:nvContentPartPr>
                  <p14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14:cNvPr>
                  <p14:cNvContentPartPr/>
                  <p14:nvPr/>
                </p14:nvContentPartPr>
                <p14:xfrm>
                  <a:off x="4125166" y="2531474"/>
                  <a:ext cx="5760" cy="92160"/>
                </p14:xfrm>
              </p:contentPart>
            </mc:Choice>
            <mc:Fallback xmlns="">
              <p:pic>
                <p:nvPicPr>
                  <p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:cNvPr>
                  <p:cNvPicPr/>
                  <p:nvPr/>
                </p:nvPicPr>
                <p:blipFill>
                  <a:blip r:embed="rId746"/>
                  <a:stretch>
                    <a:fillRect/>
                  </a:stretch>
                </p:blipFill>
                <p:spPr>
                  <a:xfrm>
                    <a:off x="4116166" y="2522834"/>
                    <a:ext cx="23400" cy="109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14:cNvPr>
                <p14:cNvContentPartPr/>
                <p14:nvPr/>
              </p14:nvContentPartPr>
              <p14:xfrm>
                <a:off x="4144246" y="2763314"/>
                <a:ext cx="6120" cy="111600"/>
              </p14:xfrm>
            </p:contentPart>
          </mc:Choice>
          <mc:Fallback xmlns="">
            <p:pic>
              <p:nvPicPr>
                <p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4135746" y="2754343"/>
                  <a:ext cx="22780" cy="1291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3" name="Gruppieren 742">
              <a:extLst>
                <a:ext uri="{FF2B5EF4-FFF2-40B4-BE49-F238E27FC236}">
                  <a16:creationId xmlns:a16="http://schemas.microsoft.com/office/drawing/2014/main" id="{EA0E1553-D82D-4192-885B-AE2AA8569DD5}"/>
                </a:ext>
              </a:extLst>
            </p:cNvPr>
            <p:cNvGrpSpPr/>
            <p:nvPr/>
          </p:nvGrpSpPr>
          <p:grpSpPr>
            <a:xfrm>
              <a:off x="4164046" y="3025034"/>
              <a:ext cx="39240" cy="493560"/>
              <a:chOff x="4164046" y="3025034"/>
              <a:chExt cx="3924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9">
                <p14:nvContentPartPr>
                  <p14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14:cNvPr>
                  <p14:cNvContentPartPr/>
                  <p14:nvPr/>
                </p14:nvContentPartPr>
                <p14:xfrm>
                  <a:off x="4164046" y="3025034"/>
                  <a:ext cx="4320" cy="96480"/>
                </p14:xfrm>
              </p:contentPart>
            </mc:Choice>
            <mc:Fallback xmlns="">
              <p:pic>
                <p:nvPicPr>
                  <p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:cNvPr>
                  <p:cNvPicPr/>
                  <p:nvPr/>
                </p:nvPicPr>
                <p:blipFill>
                  <a:blip r:embed="rId750"/>
                  <a:stretch>
                    <a:fillRect/>
                  </a:stretch>
                </p:blipFill>
                <p:spPr>
                  <a:xfrm>
                    <a:off x="4155046" y="3016394"/>
                    <a:ext cx="2196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1">
                <p14:nvContentPartPr>
                  <p14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14:cNvPr>
                  <p14:cNvContentPartPr/>
                  <p14:nvPr/>
                </p14:nvContentPartPr>
                <p14:xfrm>
                  <a:off x="4179166" y="3182354"/>
                  <a:ext cx="12600" cy="131400"/>
                </p14:xfrm>
              </p:contentPart>
            </mc:Choice>
            <mc:Fallback xmlns="">
              <p:pic>
                <p:nvPicPr>
                  <p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:cNvPr>
                  <p:cNvPicPr/>
                  <p:nvPr/>
                </p:nvPicPr>
                <p:blipFill>
                  <a:blip r:embed="rId752"/>
                  <a:stretch>
                    <a:fillRect/>
                  </a:stretch>
                </p:blipFill>
                <p:spPr>
                  <a:xfrm>
                    <a:off x="4170166" y="3173354"/>
                    <a:ext cx="3024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3">
                <p14:nvContentPartPr>
                  <p14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14:cNvPr>
                  <p14:cNvContentPartPr/>
                  <p14:nvPr/>
                </p14:nvContentPartPr>
                <p14:xfrm>
                  <a:off x="4195006" y="3397994"/>
                  <a:ext cx="8280" cy="120600"/>
                </p14:xfrm>
              </p:contentPart>
            </mc:Choice>
            <mc:Fallback xmlns="">
              <p:pic>
                <p:nvPicPr>
                  <p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:cNvPr>
                  <p:cNvPicPr/>
                  <p:nvPr/>
                </p:nvPicPr>
                <p:blipFill>
                  <a:blip r:embed="rId754"/>
                  <a:stretch>
                    <a:fillRect/>
                  </a:stretch>
                </p:blipFill>
                <p:spPr>
                  <a:xfrm>
                    <a:off x="4186366" y="3388994"/>
                    <a:ext cx="25920" cy="138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0" name="Gruppieren 749">
              <a:extLst>
                <a:ext uri="{FF2B5EF4-FFF2-40B4-BE49-F238E27FC236}">
                  <a16:creationId xmlns:a16="http://schemas.microsoft.com/office/drawing/2014/main" id="{37F3BC82-79A1-43F7-8F9B-74C5760240A4}"/>
                </a:ext>
              </a:extLst>
            </p:cNvPr>
            <p:cNvGrpSpPr/>
            <p:nvPr/>
          </p:nvGrpSpPr>
          <p:grpSpPr>
            <a:xfrm>
              <a:off x="4233886" y="3625154"/>
              <a:ext cx="43200" cy="332280"/>
              <a:chOff x="4233886" y="3625154"/>
              <a:chExt cx="43200" cy="332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5">
                <p14:nvContentPartPr>
                  <p14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14:cNvPr>
                  <p14:cNvContentPartPr/>
                  <p14:nvPr/>
                </p14:nvContentPartPr>
                <p14:xfrm>
                  <a:off x="4233886" y="3625154"/>
                  <a:ext cx="15840" cy="96480"/>
                </p14:xfrm>
              </p:contentPart>
            </mc:Choice>
            <mc:Fallback xmlns="">
              <p:pic>
                <p:nvPicPr>
                  <p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:cNvPr>
                  <p:cNvPicPr/>
                  <p:nvPr/>
                </p:nvPicPr>
                <p:blipFill>
                  <a:blip r:embed="rId756"/>
                  <a:stretch>
                    <a:fillRect/>
                  </a:stretch>
                </p:blipFill>
                <p:spPr>
                  <a:xfrm>
                    <a:off x="4224886" y="3616514"/>
                    <a:ext cx="3348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7">
                <p14:nvContentPartPr>
                  <p14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14:cNvPr>
                  <p14:cNvContentPartPr/>
                  <p14:nvPr/>
                </p14:nvContentPartPr>
                <p14:xfrm>
                  <a:off x="4268446" y="3850154"/>
                  <a:ext cx="8640" cy="107280"/>
                </p14:xfrm>
              </p:contentPart>
            </mc:Choice>
            <mc:Fallback xmlns="">
              <p:pic>
                <p:nvPicPr>
                  <p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:cNvPr>
                  <p:cNvPicPr/>
                  <p:nvPr/>
                </p:nvPicPr>
                <p:blipFill>
                  <a:blip r:embed="rId758"/>
                  <a:stretch>
                    <a:fillRect/>
                  </a:stretch>
                </p:blipFill>
                <p:spPr>
                  <a:xfrm>
                    <a:off x="4259806" y="3841154"/>
                    <a:ext cx="26280" cy="124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14:cNvPr>
                <p14:cNvContentPartPr/>
                <p14:nvPr/>
              </p14:nvContentPartPr>
              <p14:xfrm>
                <a:off x="4291846" y="4107554"/>
                <a:ext cx="4680" cy="92160"/>
              </p14:xfrm>
            </p:contentPart>
          </mc:Choice>
          <mc:Fallback xmlns="">
            <p:pic>
              <p:nvPicPr>
                <p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4282846" y="4098554"/>
                  <a:ext cx="22320" cy="109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9" name="Gruppieren 748">
              <a:extLst>
                <a:ext uri="{FF2B5EF4-FFF2-40B4-BE49-F238E27FC236}">
                  <a16:creationId xmlns:a16="http://schemas.microsoft.com/office/drawing/2014/main" id="{8E5857D0-BDAA-490C-A1FE-66884ED71317}"/>
                </a:ext>
              </a:extLst>
            </p:cNvPr>
            <p:cNvGrpSpPr/>
            <p:nvPr/>
          </p:nvGrpSpPr>
          <p:grpSpPr>
            <a:xfrm>
              <a:off x="4326406" y="4367114"/>
              <a:ext cx="51480" cy="314640"/>
              <a:chOff x="4326406" y="4367114"/>
              <a:chExt cx="51480" cy="314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1">
                <p14:nvContentPartPr>
                  <p14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14:cNvPr>
                  <p14:cNvContentPartPr/>
                  <p14:nvPr/>
                </p14:nvContentPartPr>
                <p14:xfrm>
                  <a:off x="4326406" y="4367114"/>
                  <a:ext cx="9360" cy="96480"/>
                </p14:xfrm>
              </p:contentPart>
            </mc:Choice>
            <mc:Fallback xmlns="">
              <p:pic>
                <p:nvPicPr>
                  <p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:cNvPr>
                  <p:cNvPicPr/>
                  <p:nvPr/>
                </p:nvPicPr>
                <p:blipFill>
                  <a:blip r:embed="rId762"/>
                  <a:stretch>
                    <a:fillRect/>
                  </a:stretch>
                </p:blipFill>
                <p:spPr>
                  <a:xfrm>
                    <a:off x="4317766" y="4358474"/>
                    <a:ext cx="2700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3">
                <p14:nvContentPartPr>
                  <p14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14:cNvPr>
                  <p14:cNvContentPartPr/>
                  <p14:nvPr/>
                </p14:nvContentPartPr>
                <p14:xfrm>
                  <a:off x="4354126" y="4583114"/>
                  <a:ext cx="23760" cy="98640"/>
                </p14:xfrm>
              </p:contentPart>
            </mc:Choice>
            <mc:Fallback xmlns="">
              <p:pic>
                <p:nvPicPr>
                  <p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:cNvPr>
                  <p:cNvPicPr/>
                  <p:nvPr/>
                </p:nvPicPr>
                <p:blipFill>
                  <a:blip r:embed="rId764"/>
                  <a:stretch>
                    <a:fillRect/>
                  </a:stretch>
                </p:blipFill>
                <p:spPr>
                  <a:xfrm>
                    <a:off x="4345126" y="4574474"/>
                    <a:ext cx="41400" cy="11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687EF3E-488B-4813-9C9C-B2BE4961F9E2}"/>
              </a:ext>
            </a:extLst>
          </p:cNvPr>
          <p:cNvGrpSpPr/>
          <p:nvPr/>
        </p:nvGrpSpPr>
        <p:grpSpPr>
          <a:xfrm>
            <a:off x="4753726" y="1190114"/>
            <a:ext cx="1703160" cy="3620520"/>
            <a:chOff x="4753726" y="1190114"/>
            <a:chExt cx="1703160" cy="362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14:cNvPr>
                <p14:cNvContentPartPr/>
                <p14:nvPr/>
              </p14:nvContentPartPr>
              <p14:xfrm>
                <a:off x="5005726" y="2313674"/>
                <a:ext cx="89640" cy="98640"/>
              </p14:xfrm>
            </p:contentPart>
          </mc:Choice>
          <mc:Fallback xmlns="">
            <p:pic>
              <p:nvPicPr>
                <p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4996726" y="2304674"/>
                  <a:ext cx="107280" cy="116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C5301DF0-E542-4E10-9A4F-3E5C35C53A51}"/>
                </a:ext>
              </a:extLst>
            </p:cNvPr>
            <p:cNvGrpSpPr/>
            <p:nvPr/>
          </p:nvGrpSpPr>
          <p:grpSpPr>
            <a:xfrm>
              <a:off x="4753726" y="2316194"/>
              <a:ext cx="1703160" cy="2494440"/>
              <a:chOff x="4753726" y="2316194"/>
              <a:chExt cx="1703160" cy="249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7">
                <p14:nvContentPartPr>
                  <p14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14:cNvPr>
                  <p14:cNvContentPartPr/>
                  <p14:nvPr/>
                </p14:nvContentPartPr>
                <p14:xfrm>
                  <a:off x="5680726" y="4526234"/>
                  <a:ext cx="43200" cy="100800"/>
                </p14:xfrm>
              </p:contentPart>
            </mc:Choice>
            <mc:Fallback xmlns="">
              <p:pic>
                <p:nvPicPr>
                  <p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:cNvPr>
                  <p:cNvPicPr/>
                  <p:nvPr/>
                </p:nvPicPr>
                <p:blipFill>
                  <a:blip r:embed="rId768"/>
                  <a:stretch>
                    <a:fillRect/>
                  </a:stretch>
                </p:blipFill>
                <p:spPr>
                  <a:xfrm>
                    <a:off x="5671650" y="4517234"/>
                    <a:ext cx="60988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9">
                <p14:nvContentPartPr>
                  <p14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14:cNvPr>
                  <p14:cNvContentPartPr/>
                  <p14:nvPr/>
                </p14:nvContentPartPr>
                <p14:xfrm>
                  <a:off x="5766046" y="4720634"/>
                  <a:ext cx="43200" cy="90000"/>
                </p14:xfrm>
              </p:contentPart>
            </mc:Choice>
            <mc:Fallback xmlns="">
              <p:pic>
                <p:nvPicPr>
                  <p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:cNvPr>
                  <p:cNvPicPr/>
                  <p:nvPr/>
                </p:nvPicPr>
                <p:blipFill>
                  <a:blip r:embed="rId770"/>
                  <a:stretch>
                    <a:fillRect/>
                  </a:stretch>
                </p:blipFill>
                <p:spPr>
                  <a:xfrm>
                    <a:off x="5756970" y="4711598"/>
                    <a:ext cx="60988" cy="10771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92" name="Gruppieren 791">
                <a:extLst>
                  <a:ext uri="{FF2B5EF4-FFF2-40B4-BE49-F238E27FC236}">
                    <a16:creationId xmlns:a16="http://schemas.microsoft.com/office/drawing/2014/main" id="{EC26F607-82EC-499A-BC15-02968D827B05}"/>
                  </a:ext>
                </a:extLst>
              </p:cNvPr>
              <p:cNvGrpSpPr/>
              <p:nvPr/>
            </p:nvGrpSpPr>
            <p:grpSpPr>
              <a:xfrm>
                <a:off x="4753726" y="2316194"/>
                <a:ext cx="1703160" cy="2088000"/>
                <a:chOff x="4753726" y="2316194"/>
                <a:chExt cx="1703160" cy="2088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71">
                  <p14:nvContentPartPr>
                    <p14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53726" y="2370554"/>
                    <a:ext cx="50760" cy="104760"/>
                  </p14:xfrm>
                </p:contentPart>
              </mc:Choice>
              <mc:Fallback xmlns="">
                <p:pic>
                  <p:nvPicPr>
                    <p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:cNvPr>
                    <p:cNvPicPr/>
                    <p:nvPr/>
                  </p:nvPicPr>
                  <p:blipFill>
                    <a:blip r:embed="rId772"/>
                    <a:stretch>
                      <a:fillRect/>
                    </a:stretch>
                  </p:blipFill>
                  <p:spPr>
                    <a:xfrm>
                      <a:off x="4744726" y="2361554"/>
                      <a:ext cx="68400" cy="12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3">
                  <p14:nvContentPartPr>
                    <p14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46606" y="2577914"/>
                    <a:ext cx="61920" cy="96120"/>
                  </p14:xfrm>
                </p:contentPart>
              </mc:Choice>
              <mc:Fallback xmlns="">
                <p:pic>
                  <p:nvPicPr>
                    <p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:cNvPr>
                    <p:cNvPicPr/>
                    <p:nvPr/>
                  </p:nvPicPr>
                  <p:blipFill>
                    <a:blip r:embed="rId774"/>
                    <a:stretch>
                      <a:fillRect/>
                    </a:stretch>
                  </p:blipFill>
                  <p:spPr>
                    <a:xfrm>
                      <a:off x="4837966" y="2568914"/>
                      <a:ext cx="79560" cy="11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5">
                  <p14:nvContentPartPr>
                    <p14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82686" y="2841794"/>
                    <a:ext cx="46800" cy="109440"/>
                  </p14:xfrm>
                </p:contentPart>
              </mc:Choice>
              <mc:Fallback xmlns="">
                <p:pic>
                  <p:nvPicPr>
                    <p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:cNvPr>
                    <p:cNvPicPr/>
                    <p:nvPr/>
                  </p:nvPicPr>
                  <p:blipFill>
                    <a:blip r:embed="rId776"/>
                    <a:stretch>
                      <a:fillRect/>
                    </a:stretch>
                  </p:blipFill>
                  <p:spPr>
                    <a:xfrm>
                      <a:off x="4973686" y="2833154"/>
                      <a:ext cx="64440" cy="12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7">
                  <p14:nvContentPartPr>
                    <p14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91046" y="3106034"/>
                    <a:ext cx="50760" cy="102960"/>
                  </p14:xfrm>
                </p:contentPart>
              </mc:Choice>
              <mc:Fallback xmlns="">
                <p:pic>
                  <p:nvPicPr>
                    <p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:cNvPr>
                    <p:cNvPicPr/>
                    <p:nvPr/>
                  </p:nvPicPr>
                  <p:blipFill>
                    <a:blip r:embed="rId778"/>
                    <a:stretch>
                      <a:fillRect/>
                    </a:stretch>
                  </p:blipFill>
                  <p:spPr>
                    <a:xfrm>
                      <a:off x="5082406" y="3097034"/>
                      <a:ext cx="68400" cy="12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9">
                  <p14:nvContentPartPr>
                    <p14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0326" y="3350114"/>
                    <a:ext cx="46800" cy="98640"/>
                  </p14:xfrm>
                </p:contentPart>
              </mc:Choice>
              <mc:Fallback xmlns="">
                <p:pic>
                  <p:nvPicPr>
                    <p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:cNvPr>
                    <p:cNvPicPr/>
                    <p:nvPr/>
                  </p:nvPicPr>
                  <p:blipFill>
                    <a:blip r:embed="rId780"/>
                    <a:stretch>
                      <a:fillRect/>
                    </a:stretch>
                  </p:blipFill>
                  <p:spPr>
                    <a:xfrm>
                      <a:off x="5171686" y="3341474"/>
                      <a:ext cx="64440" cy="11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1">
                  <p14:nvContentPartPr>
                    <p14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96606" y="3618674"/>
                    <a:ext cx="46800" cy="113760"/>
                  </p14:xfrm>
                </p:contentPart>
              </mc:Choice>
              <mc:Fallback xmlns="">
                <p:pic>
                  <p:nvPicPr>
                    <p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:cNvPr>
                    <p:cNvPicPr/>
                    <p:nvPr/>
                  </p:nvPicPr>
                  <p:blipFill>
                    <a:blip r:embed="rId782"/>
                    <a:stretch>
                      <a:fillRect/>
                    </a:stretch>
                  </p:blipFill>
                  <p:spPr>
                    <a:xfrm>
                      <a:off x="5287966" y="3610034"/>
                      <a:ext cx="64440" cy="131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3">
                  <p14:nvContentPartPr>
                    <p14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13246" y="3852314"/>
                    <a:ext cx="19800" cy="78840"/>
                  </p14:xfrm>
                </p:contentPart>
              </mc:Choice>
              <mc:Fallback xmlns="">
                <p:pic>
                  <p:nvPicPr>
                    <p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:cNvPr>
                    <p:cNvPicPr/>
                    <p:nvPr/>
                  </p:nvPicPr>
                  <p:blipFill>
                    <a:blip r:embed="rId784"/>
                    <a:stretch>
                      <a:fillRect/>
                    </a:stretch>
                  </p:blipFill>
                  <p:spPr>
                    <a:xfrm>
                      <a:off x="5404246" y="3843314"/>
                      <a:ext cx="37440" cy="96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5">
                  <p14:nvContentPartPr>
                    <p14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6686" y="4079114"/>
                    <a:ext cx="58680" cy="127080"/>
                  </p14:xfrm>
                </p:contentPart>
              </mc:Choice>
              <mc:Fallback xmlns="">
                <p:pic>
                  <p:nvPicPr>
                    <p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:cNvPr>
                    <p:cNvPicPr/>
                    <p:nvPr/>
                  </p:nvPicPr>
                  <p:blipFill>
                    <a:blip r:embed="rId786"/>
                    <a:stretch>
                      <a:fillRect/>
                    </a:stretch>
                  </p:blipFill>
                  <p:spPr>
                    <a:xfrm>
                      <a:off x="5478046" y="4070114"/>
                      <a:ext cx="76320" cy="144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7">
                  <p14:nvContentPartPr>
                    <p14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91446" y="4310234"/>
                    <a:ext cx="46800" cy="93960"/>
                  </p14:xfrm>
                </p:contentPart>
              </mc:Choice>
              <mc:Fallback xmlns="">
                <p:pic>
                  <p:nvPicPr>
                    <p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:cNvPr>
                    <p:cNvPicPr/>
                    <p:nvPr/>
                  </p:nvPicPr>
                  <p:blipFill>
                    <a:blip r:embed="rId788"/>
                    <a:stretch>
                      <a:fillRect/>
                    </a:stretch>
                  </p:blipFill>
                  <p:spPr>
                    <a:xfrm>
                      <a:off x="5582806" y="4301594"/>
                      <a:ext cx="64440" cy="11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9">
                  <p14:nvContentPartPr>
                    <p14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5966" y="2470994"/>
                    <a:ext cx="35280" cy="85320"/>
                  </p14:xfrm>
                </p:contentPart>
              </mc:Choice>
              <mc:Fallback xmlns="">
                <p:pic>
                  <p:nvPicPr>
                    <p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:cNvPr>
                    <p:cNvPicPr/>
                    <p:nvPr/>
                  </p:nvPicPr>
                  <p:blipFill>
                    <a:blip r:embed="rId790"/>
                    <a:stretch>
                      <a:fillRect/>
                    </a:stretch>
                  </p:blipFill>
                  <p:spPr>
                    <a:xfrm>
                      <a:off x="5117326" y="2461994"/>
                      <a:ext cx="52920" cy="102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1">
                  <p14:nvContentPartPr>
                    <p14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50166" y="2676194"/>
                    <a:ext cx="46800" cy="61560"/>
                  </p14:xfrm>
                </p:contentPart>
              </mc:Choice>
              <mc:Fallback xmlns="">
                <p:pic>
                  <p:nvPicPr>
                    <p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:cNvPr>
                    <p:cNvPicPr/>
                    <p:nvPr/>
                  </p:nvPicPr>
                  <p:blipFill>
                    <a:blip r:embed="rId792"/>
                    <a:stretch>
                      <a:fillRect/>
                    </a:stretch>
                  </p:blipFill>
                  <p:spPr>
                    <a:xfrm>
                      <a:off x="5241526" y="2667194"/>
                      <a:ext cx="6444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3">
                  <p14:nvContentPartPr>
                    <p14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70406" y="2843954"/>
                    <a:ext cx="31320" cy="63360"/>
                  </p14:xfrm>
                </p:contentPart>
              </mc:Choice>
              <mc:Fallback xmlns="">
                <p:pic>
                  <p:nvPicPr>
                    <p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:cNvPr>
                    <p:cNvPicPr/>
                    <p:nvPr/>
                  </p:nvPicPr>
                  <p:blipFill>
                    <a:blip r:embed="rId794"/>
                    <a:stretch>
                      <a:fillRect/>
                    </a:stretch>
                  </p:blipFill>
                  <p:spPr>
                    <a:xfrm>
                      <a:off x="5361766" y="2835314"/>
                      <a:ext cx="48960" cy="8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5">
                  <p14:nvContentPartPr>
                    <p14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3086" y="3001274"/>
                    <a:ext cx="39240" cy="81000"/>
                  </p14:xfrm>
                </p:contentPart>
              </mc:Choice>
              <mc:Fallback xmlns="">
                <p:pic>
                  <p:nvPicPr>
                    <p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:cNvPr>
                    <p:cNvPicPr/>
                    <p:nvPr/>
                  </p:nvPicPr>
                  <p:blipFill>
                    <a:blip r:embed="rId796"/>
                    <a:stretch>
                      <a:fillRect/>
                    </a:stretch>
                  </p:blipFill>
                  <p:spPr>
                    <a:xfrm>
                      <a:off x="5474086" y="29922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7">
                  <p14:nvContentPartPr>
                    <p14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79926" y="3156074"/>
                    <a:ext cx="35280" cy="92160"/>
                  </p14:xfrm>
                </p:contentPart>
              </mc:Choice>
              <mc:Fallback xmlns="">
                <p:pic>
                  <p:nvPicPr>
                    <p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:cNvPr>
                    <p:cNvPicPr/>
                    <p:nvPr/>
                  </p:nvPicPr>
                  <p:blipFill>
                    <a:blip r:embed="rId798"/>
                    <a:stretch>
                      <a:fillRect/>
                    </a:stretch>
                  </p:blipFill>
                  <p:spPr>
                    <a:xfrm>
                      <a:off x="5571286" y="3147434"/>
                      <a:ext cx="5292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9">
                  <p14:nvContentPartPr>
                    <p14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3566" y="3378554"/>
                    <a:ext cx="50760" cy="92160"/>
                  </p14:xfrm>
                </p:contentPart>
              </mc:Choice>
              <mc:Fallback xmlns="">
                <p:pic>
                  <p:nvPicPr>
                    <p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:cNvPr>
                    <p:cNvPicPr/>
                    <p:nvPr/>
                  </p:nvPicPr>
                  <p:blipFill>
                    <a:blip r:embed="rId800"/>
                    <a:stretch>
                      <a:fillRect/>
                    </a:stretch>
                  </p:blipFill>
                  <p:spPr>
                    <a:xfrm>
                      <a:off x="5714566" y="336991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1">
                  <p14:nvContentPartPr>
                    <p14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59286" y="3555314"/>
                    <a:ext cx="42840" cy="59040"/>
                  </p14:xfrm>
                </p:contentPart>
              </mc:Choice>
              <mc:Fallback xmlns="">
                <p:pic>
                  <p:nvPicPr>
                    <p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:cNvPr>
                    <p:cNvPicPr/>
                    <p:nvPr/>
                  </p:nvPicPr>
                  <p:blipFill>
                    <a:blip r:embed="rId802"/>
                    <a:stretch>
                      <a:fillRect/>
                    </a:stretch>
                  </p:blipFill>
                  <p:spPr>
                    <a:xfrm>
                      <a:off x="5850286" y="3546674"/>
                      <a:ext cx="60480" cy="7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3">
                  <p14:nvContentPartPr>
                    <p14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83486" y="3721274"/>
                    <a:ext cx="50760" cy="92160"/>
                  </p14:xfrm>
                </p:contentPart>
              </mc:Choice>
              <mc:Fallback xmlns="">
                <p:pic>
                  <p:nvPicPr>
                    <p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:cNvPr>
                    <p:cNvPicPr/>
                    <p:nvPr/>
                  </p:nvPicPr>
                  <p:blipFill>
                    <a:blip r:embed="rId804"/>
                    <a:stretch>
                      <a:fillRect/>
                    </a:stretch>
                  </p:blipFill>
                  <p:spPr>
                    <a:xfrm>
                      <a:off x="5974486" y="371227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5">
                  <p14:nvContentPartPr>
                    <p14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26766" y="3932954"/>
                    <a:ext cx="58680" cy="72360"/>
                  </p14:xfrm>
                </p:contentPart>
              </mc:Choice>
              <mc:Fallback xmlns="">
                <p:pic>
                  <p:nvPicPr>
                    <p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:cNvPr>
                    <p:cNvPicPr/>
                    <p:nvPr/>
                  </p:nvPicPr>
                  <p:blipFill>
                    <a:blip r:embed="rId806"/>
                    <a:stretch>
                      <a:fillRect/>
                    </a:stretch>
                  </p:blipFill>
                  <p:spPr>
                    <a:xfrm>
                      <a:off x="6118126" y="3923954"/>
                      <a:ext cx="7632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7">
                  <p14:nvContentPartPr>
                    <p14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97766" y="4089914"/>
                    <a:ext cx="31320" cy="37440"/>
                  </p14:xfrm>
                </p:contentPart>
              </mc:Choice>
              <mc:Fallback xmlns="">
                <p:pic>
                  <p:nvPicPr>
                    <p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:cNvPr>
                    <p:cNvPicPr/>
                    <p:nvPr/>
                  </p:nvPicPr>
                  <p:blipFill>
                    <a:blip r:embed="rId808"/>
                    <a:stretch>
                      <a:fillRect/>
                    </a:stretch>
                  </p:blipFill>
                  <p:spPr>
                    <a:xfrm>
                      <a:off x="6288766" y="4081274"/>
                      <a:ext cx="48960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9">
                  <p14:nvContentPartPr>
                    <p14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0086" y="4192514"/>
                    <a:ext cx="46800" cy="24480"/>
                  </p14:xfrm>
                </p:contentPart>
              </mc:Choice>
              <mc:Fallback xmlns="">
                <p:pic>
                  <p:nvPicPr>
                    <p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:cNvPr>
                    <p:cNvPicPr/>
                    <p:nvPr/>
                  </p:nvPicPr>
                  <p:blipFill>
                    <a:blip r:embed="rId810"/>
                    <a:stretch>
                      <a:fillRect/>
                    </a:stretch>
                  </p:blipFill>
                  <p:spPr>
                    <a:xfrm>
                      <a:off x="6401446" y="4183514"/>
                      <a:ext cx="64440" cy="42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1">
                  <p14:nvContentPartPr>
                    <p14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8246" y="2316194"/>
                    <a:ext cx="74160" cy="72000"/>
                  </p14:xfrm>
                </p:contentPart>
              </mc:Choice>
              <mc:Fallback xmlns="">
                <p:pic>
                  <p:nvPicPr>
                    <p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:cNvPr>
                    <p:cNvPicPr/>
                    <p:nvPr/>
                  </p:nvPicPr>
                  <p:blipFill>
                    <a:blip r:embed="rId812"/>
                    <a:stretch>
                      <a:fillRect/>
                    </a:stretch>
                  </p:blipFill>
                  <p:spPr>
                    <a:xfrm>
                      <a:off x="5179246" y="2307554"/>
                      <a:ext cx="91800" cy="89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3">
                  <p14:nvContentPartPr>
                    <p14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20006" y="2486114"/>
                    <a:ext cx="39240" cy="81000"/>
                  </p14:xfrm>
                </p:contentPart>
              </mc:Choice>
              <mc:Fallback xmlns="">
                <p:pic>
                  <p:nvPicPr>
                    <p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:cNvPr>
                    <p:cNvPicPr/>
                    <p:nvPr/>
                  </p:nvPicPr>
                  <p:blipFill>
                    <a:blip r:embed="rId814"/>
                    <a:stretch>
                      <a:fillRect/>
                    </a:stretch>
                  </p:blipFill>
                  <p:spPr>
                    <a:xfrm>
                      <a:off x="5311366" y="24774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5">
                  <p14:nvContentPartPr>
                    <p14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6286" y="2617154"/>
                    <a:ext cx="58680" cy="68040"/>
                  </p14:xfrm>
                </p:contentPart>
              </mc:Choice>
              <mc:Fallback xmlns="">
                <p:pic>
                  <p:nvPicPr>
                    <p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:cNvPr>
                    <p:cNvPicPr/>
                    <p:nvPr/>
                  </p:nvPicPr>
                  <p:blipFill>
                    <a:blip r:embed="rId816"/>
                    <a:stretch>
                      <a:fillRect/>
                    </a:stretch>
                  </p:blipFill>
                  <p:spPr>
                    <a:xfrm>
                      <a:off x="5427646" y="2608154"/>
                      <a:ext cx="76320" cy="85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7">
                  <p14:nvContentPartPr>
                    <p14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87846" y="2802554"/>
                    <a:ext cx="54720" cy="52560"/>
                  </p14:xfrm>
                </p:contentPart>
              </mc:Choice>
              <mc:Fallback xmlns="">
                <p:pic>
                  <p:nvPicPr>
                    <p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:cNvPr>
                    <p:cNvPicPr/>
                    <p:nvPr/>
                  </p:nvPicPr>
                  <p:blipFill>
                    <a:blip r:embed="rId818"/>
                    <a:stretch>
                      <a:fillRect/>
                    </a:stretch>
                  </p:blipFill>
                  <p:spPr>
                    <a:xfrm>
                      <a:off x="5578846" y="2793914"/>
                      <a:ext cx="72360" cy="70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9">
                  <p14:nvContentPartPr>
                    <p14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2086" y="2953034"/>
                    <a:ext cx="101160" cy="59400"/>
                  </p14:xfrm>
                </p:contentPart>
              </mc:Choice>
              <mc:Fallback xmlns="">
                <p:pic>
                  <p:nvPicPr>
                    <p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:cNvPr>
                    <p:cNvPicPr/>
                    <p:nvPr/>
                  </p:nvPicPr>
                  <p:blipFill>
                    <a:blip r:embed="rId820"/>
                    <a:stretch>
                      <a:fillRect/>
                    </a:stretch>
                  </p:blipFill>
                  <p:spPr>
                    <a:xfrm>
                      <a:off x="5753446" y="2944394"/>
                      <a:ext cx="118800" cy="77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1">
                  <p14:nvContentPartPr>
                    <p14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79526" y="3079754"/>
                    <a:ext cx="78120" cy="61560"/>
                  </p14:xfrm>
                </p:contentPart>
              </mc:Choice>
              <mc:Fallback xmlns="">
                <p:pic>
                  <p:nvPicPr>
                    <p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:cNvPr>
                    <p:cNvPicPr/>
                    <p:nvPr/>
                  </p:nvPicPr>
                  <p:blipFill>
                    <a:blip r:embed="rId822"/>
                    <a:stretch>
                      <a:fillRect/>
                    </a:stretch>
                  </p:blipFill>
                  <p:spPr>
                    <a:xfrm>
                      <a:off x="5970526" y="3070754"/>
                      <a:ext cx="9576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3">
                  <p14:nvContentPartPr>
                    <p14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69606" y="3230234"/>
                    <a:ext cx="70200" cy="50400"/>
                  </p14:xfrm>
                </p:contentPart>
              </mc:Choice>
              <mc:Fallback xmlns="">
                <p:pic>
                  <p:nvPicPr>
                    <p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:cNvPr>
                    <p:cNvPicPr/>
                    <p:nvPr/>
                  </p:nvPicPr>
                  <p:blipFill>
                    <a:blip r:embed="rId824"/>
                    <a:stretch>
                      <a:fillRect/>
                    </a:stretch>
                  </p:blipFill>
                  <p:spPr>
                    <a:xfrm>
                      <a:off x="6160606" y="3221594"/>
                      <a:ext cx="87840" cy="68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5">
                  <p14:nvContentPartPr>
                    <p14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67246" y="3334994"/>
                    <a:ext cx="58680" cy="39600"/>
                  </p14:xfrm>
                </p:contentPart>
              </mc:Choice>
              <mc:Fallback xmlns="">
                <p:pic>
                  <p:nvPicPr>
                    <p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:cNvPr>
                    <p:cNvPicPr/>
                    <p:nvPr/>
                  </p:nvPicPr>
                  <p:blipFill>
                    <a:blip r:embed="rId826"/>
                    <a:stretch>
                      <a:fillRect/>
                    </a:stretch>
                  </p:blipFill>
                  <p:spPr>
                    <a:xfrm>
                      <a:off x="6358606" y="3326354"/>
                      <a:ext cx="76320" cy="57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797" name="Gruppieren 796">
              <a:extLst>
                <a:ext uri="{FF2B5EF4-FFF2-40B4-BE49-F238E27FC236}">
                  <a16:creationId xmlns:a16="http://schemas.microsoft.com/office/drawing/2014/main" id="{8370D57F-6C0E-4426-AFD6-5F2207A2ED36}"/>
                </a:ext>
              </a:extLst>
            </p:cNvPr>
            <p:cNvGrpSpPr/>
            <p:nvPr/>
          </p:nvGrpSpPr>
          <p:grpSpPr>
            <a:xfrm>
              <a:off x="5327926" y="1190114"/>
              <a:ext cx="415440" cy="456480"/>
              <a:chOff x="5327926" y="1190114"/>
              <a:chExt cx="415440" cy="456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7">
                <p14:nvContentPartPr>
                  <p14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14:cNvPr>
                  <p14:cNvContentPartPr/>
                  <p14:nvPr/>
                </p14:nvContentPartPr>
                <p14:xfrm>
                  <a:off x="5327926" y="1587194"/>
                  <a:ext cx="54720" cy="59400"/>
                </p14:xfrm>
              </p:contentPart>
            </mc:Choice>
            <mc:Fallback xmlns="">
              <p:pic>
                <p:nvPicPr>
                  <p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:cNvPr>
                  <p:cNvPicPr/>
                  <p:nvPr/>
                </p:nvPicPr>
                <p:blipFill>
                  <a:blip r:embed="rId828"/>
                  <a:stretch>
                    <a:fillRect/>
                  </a:stretch>
                </p:blipFill>
                <p:spPr>
                  <a:xfrm>
                    <a:off x="5318926" y="1578194"/>
                    <a:ext cx="7236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9">
                <p14:nvContentPartPr>
                  <p14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14:cNvPr>
                  <p14:cNvContentPartPr/>
                  <p14:nvPr/>
                </p14:nvContentPartPr>
                <p14:xfrm>
                  <a:off x="5432686" y="1458314"/>
                  <a:ext cx="66240" cy="68040"/>
                </p14:xfrm>
              </p:contentPart>
            </mc:Choice>
            <mc:Fallback xmlns="">
              <p:pic>
                <p:nvPicPr>
                  <p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:cNvPr>
                  <p:cNvPicPr/>
                  <p:nvPr/>
                </p:nvPicPr>
                <p:blipFill>
                  <a:blip r:embed="rId830"/>
                  <a:stretch>
                    <a:fillRect/>
                  </a:stretch>
                </p:blipFill>
                <p:spPr>
                  <a:xfrm>
                    <a:off x="5423686" y="1449674"/>
                    <a:ext cx="8388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1">
                <p14:nvContentPartPr>
                  <p14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14:cNvPr>
                  <p14:cNvContentPartPr/>
                  <p14:nvPr/>
                </p14:nvContentPartPr>
                <p14:xfrm>
                  <a:off x="5579926" y="1325474"/>
                  <a:ext cx="43200" cy="43920"/>
                </p14:xfrm>
              </p:contentPart>
            </mc:Choice>
            <mc:Fallback xmlns="">
              <p:pic>
                <p:nvPicPr>
                  <p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5571286" y="1316474"/>
                    <a:ext cx="6084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3">
                <p14:nvContentPartPr>
                  <p14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14:cNvPr>
                  <p14:cNvContentPartPr/>
                  <p14:nvPr/>
                </p14:nvContentPartPr>
                <p14:xfrm>
                  <a:off x="5692606" y="1190114"/>
                  <a:ext cx="50760" cy="52560"/>
                </p14:xfrm>
              </p:contentPart>
            </mc:Choice>
            <mc:Fallback xmlns="">
              <p:pic>
                <p:nvPicPr>
                  <p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:cNvPr>
                  <p:cNvPicPr/>
                  <p:nvPr/>
                </p:nvPicPr>
                <p:blipFill>
                  <a:blip r:embed="rId834"/>
                  <a:stretch>
                    <a:fillRect/>
                  </a:stretch>
                </p:blipFill>
                <p:spPr>
                  <a:xfrm>
                    <a:off x="5683606" y="1181114"/>
                    <a:ext cx="68400" cy="70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741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6812A9-101E-41EA-BC77-1042A91B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5" y="1934068"/>
            <a:ext cx="7104948" cy="374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5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AC77F2-77D4-45EB-A78D-788B7B11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928" y="1690688"/>
            <a:ext cx="5191125" cy="218122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FA5AF92-A38D-4BFD-9DBC-9807E781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928" y="4286250"/>
            <a:ext cx="48387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5E92FB-0210-428B-99C7-74A0B3F0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083" y="1690688"/>
            <a:ext cx="50768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79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r>
              <a:rPr lang="en-US" dirty="0"/>
              <a:t>robots.txt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7AE1D3-0D0E-4506-B5B3-AF9D940F4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"/>
          <a:stretch/>
        </p:blipFill>
        <p:spPr>
          <a:xfrm>
            <a:off x="5923399" y="1933903"/>
            <a:ext cx="5313646" cy="19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1061715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52496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767902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04856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449706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9417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3487433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Identify</a:t>
                      </a:r>
                      <a:r>
                        <a:rPr lang="de-AT" sz="1800" dirty="0"/>
                        <a:t> sensitive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how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they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should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be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handled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9584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283888" y="4473067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 rot="10800000">
            <a:off x="2088701" y="4443489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1022137" y="448519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538" name="Wolke 537">
            <a:extLst>
              <a:ext uri="{FF2B5EF4-FFF2-40B4-BE49-F238E27FC236}">
                <a16:creationId xmlns:a16="http://schemas.microsoft.com/office/drawing/2014/main" id="{BB010CE7-5B85-4A60-A652-296D28307C98}"/>
              </a:ext>
            </a:extLst>
          </p:cNvPr>
          <p:cNvSpPr/>
          <p:nvPr/>
        </p:nvSpPr>
        <p:spPr>
          <a:xfrm>
            <a:off x="494005" y="3891720"/>
            <a:ext cx="2501640" cy="1605444"/>
          </a:xfrm>
          <a:custGeom>
            <a:avLst/>
            <a:gdLst>
              <a:gd name="connsiteX0" fmla="*/ 225842 w 2501640"/>
              <a:gd name="connsiteY0" fmla="*/ 534033 h 1605444"/>
              <a:gd name="connsiteX1" fmla="*/ 325618 w 2501640"/>
              <a:gd name="connsiteY1" fmla="*/ 256685 h 1605444"/>
              <a:gd name="connsiteX2" fmla="*/ 811006 w 2501640"/>
              <a:gd name="connsiteY2" fmla="*/ 193322 h 1605444"/>
              <a:gd name="connsiteX3" fmla="*/ 1300389 w 2501640"/>
              <a:gd name="connsiteY3" fmla="*/ 127543 h 1605444"/>
              <a:gd name="connsiteX4" fmla="*/ 1491081 w 2501640"/>
              <a:gd name="connsiteY4" fmla="*/ 7432 h 1605444"/>
              <a:gd name="connsiteX5" fmla="*/ 1727579 w 2501640"/>
              <a:gd name="connsiteY5" fmla="*/ 92201 h 1605444"/>
              <a:gd name="connsiteX6" fmla="*/ 2053603 w 2501640"/>
              <a:gd name="connsiteY6" fmla="*/ 25642 h 1605444"/>
              <a:gd name="connsiteX7" fmla="*/ 2218931 w 2501640"/>
              <a:gd name="connsiteY7" fmla="*/ 207221 h 1605444"/>
              <a:gd name="connsiteX8" fmla="*/ 2431107 w 2501640"/>
              <a:gd name="connsiteY8" fmla="*/ 383448 h 1605444"/>
              <a:gd name="connsiteX9" fmla="*/ 2421610 w 2501640"/>
              <a:gd name="connsiteY9" fmla="*/ 574540 h 1605444"/>
              <a:gd name="connsiteX10" fmla="*/ 2490984 w 2501640"/>
              <a:gd name="connsiteY10" fmla="*/ 866716 h 1605444"/>
              <a:gd name="connsiteX11" fmla="*/ 2166003 w 2501640"/>
              <a:gd name="connsiteY11" fmla="*/ 1122472 h 1605444"/>
              <a:gd name="connsiteX12" fmla="*/ 2049665 w 2501640"/>
              <a:gd name="connsiteY12" fmla="*/ 1341623 h 1605444"/>
              <a:gd name="connsiteX13" fmla="*/ 1653572 w 2501640"/>
              <a:gd name="connsiteY13" fmla="*/ 1368157 h 1605444"/>
              <a:gd name="connsiteX14" fmla="*/ 1370516 w 2501640"/>
              <a:gd name="connsiteY14" fmla="*/ 1601950 h 1605444"/>
              <a:gd name="connsiteX15" fmla="*/ 954329 w 2501640"/>
              <a:gd name="connsiteY15" fmla="*/ 1459244 h 1605444"/>
              <a:gd name="connsiteX16" fmla="*/ 336099 w 2501640"/>
              <a:gd name="connsiteY16" fmla="*/ 1318247 h 1605444"/>
              <a:gd name="connsiteX17" fmla="*/ 64278 w 2501640"/>
              <a:gd name="connsiteY17" fmla="*/ 1161345 h 1605444"/>
              <a:gd name="connsiteX18" fmla="*/ 122360 w 2501640"/>
              <a:gd name="connsiteY18" fmla="*/ 949553 h 1605444"/>
              <a:gd name="connsiteX19" fmla="*/ -290 w 2501640"/>
              <a:gd name="connsiteY19" fmla="*/ 732260 h 1605444"/>
              <a:gd name="connsiteX20" fmla="*/ 223699 w 2501640"/>
              <a:gd name="connsiteY20" fmla="*/ 539124 h 1605444"/>
              <a:gd name="connsiteX21" fmla="*/ 225842 w 2501640"/>
              <a:gd name="connsiteY21" fmla="*/ 534033 h 1605444"/>
              <a:gd name="connsiteX0" fmla="*/ 271763 w 2501640"/>
              <a:gd name="connsiteY0" fmla="*/ 972817 h 1605444"/>
              <a:gd name="connsiteX1" fmla="*/ 125082 w 2501640"/>
              <a:gd name="connsiteY1" fmla="*/ 943198 h 1605444"/>
              <a:gd name="connsiteX2" fmla="*/ 401188 w 2501640"/>
              <a:gd name="connsiteY2" fmla="*/ 1296953 h 1605444"/>
              <a:gd name="connsiteX3" fmla="*/ 337026 w 2501640"/>
              <a:gd name="connsiteY3" fmla="*/ 1311112 h 1605444"/>
              <a:gd name="connsiteX4" fmla="*/ 954213 w 2501640"/>
              <a:gd name="connsiteY4" fmla="*/ 1452703 h 1605444"/>
              <a:gd name="connsiteX5" fmla="*/ 915530 w 2501640"/>
              <a:gd name="connsiteY5" fmla="*/ 1388040 h 1605444"/>
              <a:gd name="connsiteX6" fmla="*/ 1669323 w 2501640"/>
              <a:gd name="connsiteY6" fmla="*/ 1291453 h 1605444"/>
              <a:gd name="connsiteX7" fmla="*/ 1653862 w 2501640"/>
              <a:gd name="connsiteY7" fmla="*/ 1362397 h 1605444"/>
              <a:gd name="connsiteX8" fmla="*/ 1976353 w 2501640"/>
              <a:gd name="connsiteY8" fmla="*/ 853040 h 1605444"/>
              <a:gd name="connsiteX9" fmla="*/ 2164613 w 2501640"/>
              <a:gd name="connsiteY9" fmla="*/ 1118236 h 1605444"/>
              <a:gd name="connsiteX10" fmla="*/ 2420452 w 2501640"/>
              <a:gd name="connsiteY10" fmla="*/ 570601 h 1605444"/>
              <a:gd name="connsiteX11" fmla="*/ 2336601 w 2501640"/>
              <a:gd name="connsiteY11" fmla="*/ 670049 h 1605444"/>
              <a:gd name="connsiteX12" fmla="*/ 2219278 w 2501640"/>
              <a:gd name="connsiteY12" fmla="*/ 201646 h 1605444"/>
              <a:gd name="connsiteX13" fmla="*/ 2223680 w 2501640"/>
              <a:gd name="connsiteY13" fmla="*/ 248620 h 1605444"/>
              <a:gd name="connsiteX14" fmla="*/ 1683858 w 2501640"/>
              <a:gd name="connsiteY14" fmla="*/ 146868 h 1605444"/>
              <a:gd name="connsiteX15" fmla="*/ 1726826 w 2501640"/>
              <a:gd name="connsiteY15" fmla="*/ 86961 h 1605444"/>
              <a:gd name="connsiteX16" fmla="*/ 1282148 w 2501640"/>
              <a:gd name="connsiteY16" fmla="*/ 175409 h 1605444"/>
              <a:gd name="connsiteX17" fmla="*/ 1302937 w 2501640"/>
              <a:gd name="connsiteY17" fmla="*/ 123752 h 1605444"/>
              <a:gd name="connsiteX18" fmla="*/ 810716 w 2501640"/>
              <a:gd name="connsiteY18" fmla="*/ 192950 h 1605444"/>
              <a:gd name="connsiteX19" fmla="*/ 885997 w 2501640"/>
              <a:gd name="connsiteY19" fmla="*/ 243046 h 1605444"/>
              <a:gd name="connsiteX20" fmla="*/ 238987 w 2501640"/>
              <a:gd name="connsiteY20" fmla="*/ 586767 h 1605444"/>
              <a:gd name="connsiteX21" fmla="*/ 225842 w 2501640"/>
              <a:gd name="connsiteY21" fmla="*/ 534033 h 160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01640" h="1605444" extrusionOk="0">
                <a:moveTo>
                  <a:pt x="225842" y="534033"/>
                </a:moveTo>
                <a:cubicBezTo>
                  <a:pt x="238825" y="441106"/>
                  <a:pt x="235567" y="324626"/>
                  <a:pt x="325618" y="256685"/>
                </a:cubicBezTo>
                <a:cubicBezTo>
                  <a:pt x="470488" y="94315"/>
                  <a:pt x="650854" y="72398"/>
                  <a:pt x="811006" y="193322"/>
                </a:cubicBezTo>
                <a:cubicBezTo>
                  <a:pt x="892543" y="64399"/>
                  <a:pt x="1163995" y="25353"/>
                  <a:pt x="1300389" y="127543"/>
                </a:cubicBezTo>
                <a:cubicBezTo>
                  <a:pt x="1327333" y="48297"/>
                  <a:pt x="1411039" y="18228"/>
                  <a:pt x="1491081" y="7432"/>
                </a:cubicBezTo>
                <a:cubicBezTo>
                  <a:pt x="1557362" y="-3121"/>
                  <a:pt x="1665981" y="19641"/>
                  <a:pt x="1727579" y="92201"/>
                </a:cubicBezTo>
                <a:cubicBezTo>
                  <a:pt x="1815067" y="2344"/>
                  <a:pt x="1941131" y="-28443"/>
                  <a:pt x="2053603" y="25642"/>
                </a:cubicBezTo>
                <a:cubicBezTo>
                  <a:pt x="2151436" y="71154"/>
                  <a:pt x="2192945" y="110314"/>
                  <a:pt x="2218931" y="207221"/>
                </a:cubicBezTo>
                <a:cubicBezTo>
                  <a:pt x="2322703" y="216890"/>
                  <a:pt x="2393915" y="299476"/>
                  <a:pt x="2431107" y="383448"/>
                </a:cubicBezTo>
                <a:cubicBezTo>
                  <a:pt x="2467355" y="445828"/>
                  <a:pt x="2464275" y="524497"/>
                  <a:pt x="2421610" y="574540"/>
                </a:cubicBezTo>
                <a:cubicBezTo>
                  <a:pt x="2502664" y="651827"/>
                  <a:pt x="2540124" y="753693"/>
                  <a:pt x="2490984" y="866716"/>
                </a:cubicBezTo>
                <a:cubicBezTo>
                  <a:pt x="2448348" y="996844"/>
                  <a:pt x="2289179" y="1124786"/>
                  <a:pt x="2166003" y="1122472"/>
                </a:cubicBezTo>
                <a:cubicBezTo>
                  <a:pt x="2167548" y="1207502"/>
                  <a:pt x="2106167" y="1299028"/>
                  <a:pt x="2049665" y="1341623"/>
                </a:cubicBezTo>
                <a:cubicBezTo>
                  <a:pt x="1920530" y="1418767"/>
                  <a:pt x="1738404" y="1427733"/>
                  <a:pt x="1653572" y="1368157"/>
                </a:cubicBezTo>
                <a:cubicBezTo>
                  <a:pt x="1608155" y="1490005"/>
                  <a:pt x="1471818" y="1587518"/>
                  <a:pt x="1370516" y="1601950"/>
                </a:cubicBezTo>
                <a:cubicBezTo>
                  <a:pt x="1189876" y="1650303"/>
                  <a:pt x="1018213" y="1584468"/>
                  <a:pt x="954329" y="1459244"/>
                </a:cubicBezTo>
                <a:cubicBezTo>
                  <a:pt x="747167" y="1603160"/>
                  <a:pt x="433233" y="1550960"/>
                  <a:pt x="336099" y="1318247"/>
                </a:cubicBezTo>
                <a:cubicBezTo>
                  <a:pt x="213539" y="1355828"/>
                  <a:pt x="98010" y="1261202"/>
                  <a:pt x="64278" y="1161345"/>
                </a:cubicBezTo>
                <a:cubicBezTo>
                  <a:pt x="54198" y="1083089"/>
                  <a:pt x="43477" y="1011301"/>
                  <a:pt x="122360" y="949553"/>
                </a:cubicBezTo>
                <a:cubicBezTo>
                  <a:pt x="40342" y="907256"/>
                  <a:pt x="-8600" y="819123"/>
                  <a:pt x="-290" y="732260"/>
                </a:cubicBezTo>
                <a:cubicBezTo>
                  <a:pt x="8136" y="639977"/>
                  <a:pt x="111248" y="515065"/>
                  <a:pt x="223699" y="539124"/>
                </a:cubicBezTo>
                <a:cubicBezTo>
                  <a:pt x="224876" y="537186"/>
                  <a:pt x="225588" y="535910"/>
                  <a:pt x="225842" y="534033"/>
                </a:cubicBezTo>
                <a:close/>
              </a:path>
              <a:path w="2501640" h="1605444" fill="none" extrusionOk="0">
                <a:moveTo>
                  <a:pt x="271763" y="972817"/>
                </a:moveTo>
                <a:cubicBezTo>
                  <a:pt x="213400" y="980229"/>
                  <a:pt x="164132" y="952531"/>
                  <a:pt x="125082" y="943198"/>
                </a:cubicBezTo>
                <a:moveTo>
                  <a:pt x="401188" y="1296953"/>
                </a:moveTo>
                <a:cubicBezTo>
                  <a:pt x="375659" y="1302405"/>
                  <a:pt x="357882" y="1308755"/>
                  <a:pt x="337026" y="1311112"/>
                </a:cubicBezTo>
                <a:moveTo>
                  <a:pt x="954213" y="1452703"/>
                </a:moveTo>
                <a:cubicBezTo>
                  <a:pt x="939070" y="1432943"/>
                  <a:pt x="920316" y="1411941"/>
                  <a:pt x="915530" y="1388040"/>
                </a:cubicBezTo>
                <a:moveTo>
                  <a:pt x="1669323" y="1291453"/>
                </a:moveTo>
                <a:cubicBezTo>
                  <a:pt x="1665005" y="1316565"/>
                  <a:pt x="1667068" y="1340928"/>
                  <a:pt x="1653862" y="1362397"/>
                </a:cubicBezTo>
                <a:moveTo>
                  <a:pt x="1976353" y="853040"/>
                </a:moveTo>
                <a:cubicBezTo>
                  <a:pt x="2092947" y="905521"/>
                  <a:pt x="2157537" y="989603"/>
                  <a:pt x="2164613" y="1118236"/>
                </a:cubicBezTo>
                <a:moveTo>
                  <a:pt x="2420452" y="570601"/>
                </a:moveTo>
                <a:cubicBezTo>
                  <a:pt x="2401157" y="601053"/>
                  <a:pt x="2371918" y="639297"/>
                  <a:pt x="2336601" y="670049"/>
                </a:cubicBezTo>
                <a:moveTo>
                  <a:pt x="2219278" y="201646"/>
                </a:moveTo>
                <a:cubicBezTo>
                  <a:pt x="2225823" y="218187"/>
                  <a:pt x="2221556" y="232843"/>
                  <a:pt x="2223680" y="248620"/>
                </a:cubicBezTo>
                <a:moveTo>
                  <a:pt x="1683858" y="146868"/>
                </a:moveTo>
                <a:cubicBezTo>
                  <a:pt x="1695250" y="122006"/>
                  <a:pt x="1712211" y="103855"/>
                  <a:pt x="1726826" y="86961"/>
                </a:cubicBezTo>
                <a:moveTo>
                  <a:pt x="1282148" y="175409"/>
                </a:moveTo>
                <a:cubicBezTo>
                  <a:pt x="1285786" y="158089"/>
                  <a:pt x="1293276" y="137443"/>
                  <a:pt x="1302937" y="123752"/>
                </a:cubicBezTo>
                <a:moveTo>
                  <a:pt x="810716" y="192950"/>
                </a:moveTo>
                <a:cubicBezTo>
                  <a:pt x="836876" y="213196"/>
                  <a:pt x="865219" y="223638"/>
                  <a:pt x="885997" y="243046"/>
                </a:cubicBezTo>
                <a:moveTo>
                  <a:pt x="238987" y="586767"/>
                </a:moveTo>
                <a:cubicBezTo>
                  <a:pt x="237096" y="567734"/>
                  <a:pt x="229302" y="553801"/>
                  <a:pt x="225842" y="534033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3647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11714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</a:p>
          <a:p>
            <a:endParaRPr lang="de-DE" sz="2500" dirty="0">
              <a:latin typeface="+mj-lt"/>
            </a:endParaRPr>
          </a:p>
          <a:p>
            <a:pPr algn="ctr"/>
            <a:r>
              <a:rPr lang="de-DE" sz="2500" dirty="0">
                <a:solidFill>
                  <a:srgbClr val="00FF00"/>
                </a:solidFill>
                <a:latin typeface="+mj-lt"/>
              </a:rPr>
              <a:t>Versions &lt;= HTTP/2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are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plaintext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default</a:t>
            </a:r>
            <a:endParaRPr lang="de-AT" sz="25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50F5DB4C-6BB4-4120-BABD-031DDC2F0D9D}"/>
              </a:ext>
            </a:extLst>
          </p:cNvPr>
          <p:cNvGrpSpPr/>
          <p:nvPr/>
        </p:nvGrpSpPr>
        <p:grpSpPr>
          <a:xfrm>
            <a:off x="5384591" y="1772967"/>
            <a:ext cx="1198115" cy="353621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0BAFD10-94AC-40B0-B5DE-A73CBC96135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C6529287-1560-463D-814C-DEB21D85F23F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8209FF75-8FA1-42F5-AD3F-31481E02A499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A3BC534-FED0-4B1C-BD02-1F1D202BB451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B5BE5FBB-3525-43E0-960F-372F7DFF5B5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A64DCCAC-3D04-404F-8D4F-D7B75A14E62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4ECF43E-6AAD-4853-AAD2-FBAA0A39F2C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876627B0-8A58-41BC-997E-FECA944E16F7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6416651D-68F7-4864-92C9-DCFFE785A85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04850D2B-A7E1-45F4-BC8A-D4FC5A3DCCC8}"/>
              </a:ext>
            </a:extLst>
          </p:cNvPr>
          <p:cNvGrpSpPr/>
          <p:nvPr/>
        </p:nvGrpSpPr>
        <p:grpSpPr>
          <a:xfrm>
            <a:off x="5537068" y="4167856"/>
            <a:ext cx="1353276" cy="311722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24852" y="1274260"/>
                  <a:ext cx="64698" cy="43185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875AB6A1-3103-48D8-976D-9B4C32514419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81" name="Gruppieren 80">
                <a:extLst>
                  <a:ext uri="{FF2B5EF4-FFF2-40B4-BE49-F238E27FC236}">
                    <a16:creationId xmlns:a16="http://schemas.microsoft.com/office/drawing/2014/main" id="{09F1278F-770D-4616-85F6-E802396F9EFC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8140455" y="1226449"/>
                      <a:ext cx="328286" cy="4718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8502994" y="1419411"/>
                      <a:ext cx="192888" cy="265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8726905" y="1411473"/>
                      <a:ext cx="161586" cy="29903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0076D2D6-DCBB-4257-8F41-9E9C1CDA6E60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8950085" y="1418330"/>
                      <a:ext cx="48946" cy="4106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8950119" y="1419076"/>
                      <a:ext cx="167678" cy="2384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9132970" y="1410405"/>
                      <a:ext cx="208775" cy="2277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9366763" y="1409325"/>
                      <a:ext cx="150757" cy="2086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9550595" y="1370112"/>
                      <a:ext cx="177406" cy="2503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9743166" y="1379091"/>
                      <a:ext cx="240823" cy="22700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14:cNvPr>
              <p14:cNvContentPartPr/>
              <p14:nvPr/>
            </p14:nvContentPartPr>
            <p14:xfrm>
              <a:off x="4959286" y="2333474"/>
              <a:ext cx="15840" cy="17640"/>
            </p14:xfrm>
          </p:contentPart>
        </mc:Choice>
        <mc:Fallback xmlns="">
          <p:pic>
            <p:nvPicPr>
              <p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50286" y="2324474"/>
                <a:ext cx="3348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94" name="Wolke 93">
            <a:extLst>
              <a:ext uri="{FF2B5EF4-FFF2-40B4-BE49-F238E27FC236}">
                <a16:creationId xmlns:a16="http://schemas.microsoft.com/office/drawing/2014/main" id="{1F269552-1446-473F-88EB-B99DF9CF3AE6}"/>
              </a:ext>
            </a:extLst>
          </p:cNvPr>
          <p:cNvSpPr/>
          <p:nvPr/>
        </p:nvSpPr>
        <p:spPr>
          <a:xfrm>
            <a:off x="4635062" y="2157167"/>
            <a:ext cx="3106660" cy="1957691"/>
          </a:xfrm>
          <a:custGeom>
            <a:avLst/>
            <a:gdLst>
              <a:gd name="connsiteX0" fmla="*/ 280462 w 3106660"/>
              <a:gd name="connsiteY0" fmla="*/ 651204 h 1957691"/>
              <a:gd name="connsiteX1" fmla="*/ 404369 w 3106660"/>
              <a:gd name="connsiteY1" fmla="*/ 313003 h 1957691"/>
              <a:gd name="connsiteX2" fmla="*/ 1007147 w 3106660"/>
              <a:gd name="connsiteY2" fmla="*/ 235738 h 1957691"/>
              <a:gd name="connsiteX3" fmla="*/ 1614887 w 3106660"/>
              <a:gd name="connsiteY3" fmla="*/ 155527 h 1957691"/>
              <a:gd name="connsiteX4" fmla="*/ 1851698 w 3106660"/>
              <a:gd name="connsiteY4" fmla="*/ 9063 h 1957691"/>
              <a:gd name="connsiteX5" fmla="*/ 2145393 w 3106660"/>
              <a:gd name="connsiteY5" fmla="*/ 112431 h 1957691"/>
              <a:gd name="connsiteX6" fmla="*/ 2550265 w 3106660"/>
              <a:gd name="connsiteY6" fmla="*/ 31268 h 1957691"/>
              <a:gd name="connsiteX7" fmla="*/ 2755578 w 3106660"/>
              <a:gd name="connsiteY7" fmla="*/ 252687 h 1957691"/>
              <a:gd name="connsiteX8" fmla="*/ 3019069 w 3106660"/>
              <a:gd name="connsiteY8" fmla="*/ 467579 h 1957691"/>
              <a:gd name="connsiteX9" fmla="*/ 3007275 w 3106660"/>
              <a:gd name="connsiteY9" fmla="*/ 700599 h 1957691"/>
              <a:gd name="connsiteX10" fmla="*/ 3093427 w 3106660"/>
              <a:gd name="connsiteY10" fmla="*/ 1056881 h 1957691"/>
              <a:gd name="connsiteX11" fmla="*/ 2689849 w 3106660"/>
              <a:gd name="connsiteY11" fmla="*/ 1368752 h 1957691"/>
              <a:gd name="connsiteX12" fmla="*/ 2545375 w 3106660"/>
              <a:gd name="connsiteY12" fmla="*/ 1635986 h 1957691"/>
              <a:gd name="connsiteX13" fmla="*/ 2053487 w 3106660"/>
              <a:gd name="connsiteY13" fmla="*/ 1668342 h 1957691"/>
              <a:gd name="connsiteX14" fmla="*/ 1701975 w 3106660"/>
              <a:gd name="connsiteY14" fmla="*/ 1953431 h 1957691"/>
              <a:gd name="connsiteX15" fmla="*/ 1185133 w 3106660"/>
              <a:gd name="connsiteY15" fmla="*/ 1779414 h 1957691"/>
              <a:gd name="connsiteX16" fmla="*/ 417385 w 3106660"/>
              <a:gd name="connsiteY16" fmla="*/ 1607481 h 1957691"/>
              <a:gd name="connsiteX17" fmla="*/ 79823 w 3106660"/>
              <a:gd name="connsiteY17" fmla="*/ 1416153 h 1957691"/>
              <a:gd name="connsiteX18" fmla="*/ 151953 w 3106660"/>
              <a:gd name="connsiteY18" fmla="*/ 1157892 h 1957691"/>
              <a:gd name="connsiteX19" fmla="*/ -360 w 3106660"/>
              <a:gd name="connsiteY19" fmla="*/ 892924 h 1957691"/>
              <a:gd name="connsiteX20" fmla="*/ 277801 w 3106660"/>
              <a:gd name="connsiteY20" fmla="*/ 657412 h 1957691"/>
              <a:gd name="connsiteX21" fmla="*/ 280462 w 3106660"/>
              <a:gd name="connsiteY21" fmla="*/ 651204 h 1957691"/>
              <a:gd name="connsiteX0" fmla="*/ 337489 w 3106660"/>
              <a:gd name="connsiteY0" fmla="*/ 1186261 h 1957691"/>
              <a:gd name="connsiteX1" fmla="*/ 155333 w 3106660"/>
              <a:gd name="connsiteY1" fmla="*/ 1150143 h 1957691"/>
              <a:gd name="connsiteX2" fmla="*/ 498216 w 3106660"/>
              <a:gd name="connsiteY2" fmla="*/ 1581515 h 1957691"/>
              <a:gd name="connsiteX3" fmla="*/ 418536 w 3106660"/>
              <a:gd name="connsiteY3" fmla="*/ 1598780 h 1957691"/>
              <a:gd name="connsiteX4" fmla="*/ 1184989 w 3106660"/>
              <a:gd name="connsiteY4" fmla="*/ 1771438 h 1957691"/>
              <a:gd name="connsiteX5" fmla="*/ 1136951 w 3106660"/>
              <a:gd name="connsiteY5" fmla="*/ 1692587 h 1957691"/>
              <a:gd name="connsiteX6" fmla="*/ 2073048 w 3106660"/>
              <a:gd name="connsiteY6" fmla="*/ 1574808 h 1957691"/>
              <a:gd name="connsiteX7" fmla="*/ 2053847 w 3106660"/>
              <a:gd name="connsiteY7" fmla="*/ 1661318 h 1957691"/>
              <a:gd name="connsiteX8" fmla="*/ 2454333 w 3106660"/>
              <a:gd name="connsiteY8" fmla="*/ 1040204 h 1957691"/>
              <a:gd name="connsiteX9" fmla="*/ 2688123 w 3106660"/>
              <a:gd name="connsiteY9" fmla="*/ 1363586 h 1957691"/>
              <a:gd name="connsiteX10" fmla="*/ 3005837 w 3106660"/>
              <a:gd name="connsiteY10" fmla="*/ 695796 h 1957691"/>
              <a:gd name="connsiteX11" fmla="*/ 2901706 w 3106660"/>
              <a:gd name="connsiteY11" fmla="*/ 817064 h 1957691"/>
              <a:gd name="connsiteX12" fmla="*/ 2756010 w 3106660"/>
              <a:gd name="connsiteY12" fmla="*/ 245889 h 1957691"/>
              <a:gd name="connsiteX13" fmla="*/ 2761475 w 3106660"/>
              <a:gd name="connsiteY13" fmla="*/ 303170 h 1957691"/>
              <a:gd name="connsiteX14" fmla="*/ 2091098 w 3106660"/>
              <a:gd name="connsiteY14" fmla="*/ 179092 h 1957691"/>
              <a:gd name="connsiteX15" fmla="*/ 2144458 w 3106660"/>
              <a:gd name="connsiteY15" fmla="*/ 106041 h 1957691"/>
              <a:gd name="connsiteX16" fmla="*/ 1592235 w 3106660"/>
              <a:gd name="connsiteY16" fmla="*/ 213895 h 1957691"/>
              <a:gd name="connsiteX17" fmla="*/ 1618052 w 3106660"/>
              <a:gd name="connsiteY17" fmla="*/ 150905 h 1957691"/>
              <a:gd name="connsiteX18" fmla="*/ 1006787 w 3106660"/>
              <a:gd name="connsiteY18" fmla="*/ 235285 h 1957691"/>
              <a:gd name="connsiteX19" fmla="*/ 1100275 w 3106660"/>
              <a:gd name="connsiteY19" fmla="*/ 296372 h 1957691"/>
              <a:gd name="connsiteX20" fmla="*/ 296786 w 3106660"/>
              <a:gd name="connsiteY20" fmla="*/ 715508 h 1957691"/>
              <a:gd name="connsiteX21" fmla="*/ 280462 w 3106660"/>
              <a:gd name="connsiteY21" fmla="*/ 651204 h 195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6660" h="1957691" extrusionOk="0">
                <a:moveTo>
                  <a:pt x="280462" y="651204"/>
                </a:moveTo>
                <a:cubicBezTo>
                  <a:pt x="276185" y="532448"/>
                  <a:pt x="282111" y="389257"/>
                  <a:pt x="404369" y="313003"/>
                </a:cubicBezTo>
                <a:cubicBezTo>
                  <a:pt x="575500" y="133149"/>
                  <a:pt x="808274" y="87721"/>
                  <a:pt x="1007147" y="235738"/>
                </a:cubicBezTo>
                <a:cubicBezTo>
                  <a:pt x="1110360" y="75314"/>
                  <a:pt x="1443644" y="27237"/>
                  <a:pt x="1614887" y="155527"/>
                </a:cubicBezTo>
                <a:cubicBezTo>
                  <a:pt x="1648095" y="58220"/>
                  <a:pt x="1770991" y="27340"/>
                  <a:pt x="1851698" y="9063"/>
                </a:cubicBezTo>
                <a:cubicBezTo>
                  <a:pt x="1942586" y="-4028"/>
                  <a:pt x="2065714" y="19083"/>
                  <a:pt x="2145393" y="112431"/>
                </a:cubicBezTo>
                <a:cubicBezTo>
                  <a:pt x="2262938" y="-6351"/>
                  <a:pt x="2411261" y="-41566"/>
                  <a:pt x="2550265" y="31268"/>
                </a:cubicBezTo>
                <a:cubicBezTo>
                  <a:pt x="2674896" y="90667"/>
                  <a:pt x="2732504" y="150005"/>
                  <a:pt x="2755578" y="252687"/>
                </a:cubicBezTo>
                <a:cubicBezTo>
                  <a:pt x="2886817" y="255089"/>
                  <a:pt x="2948394" y="376783"/>
                  <a:pt x="3019069" y="467579"/>
                </a:cubicBezTo>
                <a:cubicBezTo>
                  <a:pt x="3072249" y="543511"/>
                  <a:pt x="3045905" y="628186"/>
                  <a:pt x="3007275" y="700599"/>
                </a:cubicBezTo>
                <a:cubicBezTo>
                  <a:pt x="3128066" y="780335"/>
                  <a:pt x="3133719" y="930744"/>
                  <a:pt x="3093427" y="1056881"/>
                </a:cubicBezTo>
                <a:cubicBezTo>
                  <a:pt x="3009506" y="1176326"/>
                  <a:pt x="2869960" y="1354783"/>
                  <a:pt x="2689849" y="1368752"/>
                </a:cubicBezTo>
                <a:cubicBezTo>
                  <a:pt x="2698440" y="1474724"/>
                  <a:pt x="2626405" y="1576223"/>
                  <a:pt x="2545375" y="1635986"/>
                </a:cubicBezTo>
                <a:cubicBezTo>
                  <a:pt x="2374455" y="1726140"/>
                  <a:pt x="2182401" y="1745688"/>
                  <a:pt x="2053487" y="1668342"/>
                </a:cubicBezTo>
                <a:cubicBezTo>
                  <a:pt x="1987530" y="1827056"/>
                  <a:pt x="1861648" y="1922167"/>
                  <a:pt x="1701975" y="1953431"/>
                </a:cubicBezTo>
                <a:cubicBezTo>
                  <a:pt x="1500046" y="1997165"/>
                  <a:pt x="1293678" y="1925733"/>
                  <a:pt x="1185133" y="1779414"/>
                </a:cubicBezTo>
                <a:cubicBezTo>
                  <a:pt x="922483" y="1933667"/>
                  <a:pt x="564436" y="1851648"/>
                  <a:pt x="417385" y="1607481"/>
                </a:cubicBezTo>
                <a:cubicBezTo>
                  <a:pt x="265284" y="1636280"/>
                  <a:pt x="119972" y="1530060"/>
                  <a:pt x="79823" y="1416153"/>
                </a:cubicBezTo>
                <a:cubicBezTo>
                  <a:pt x="60497" y="1322324"/>
                  <a:pt x="72643" y="1228055"/>
                  <a:pt x="151953" y="1157892"/>
                </a:cubicBezTo>
                <a:cubicBezTo>
                  <a:pt x="61879" y="1112095"/>
                  <a:pt x="-8109" y="998431"/>
                  <a:pt x="-360" y="892924"/>
                </a:cubicBezTo>
                <a:cubicBezTo>
                  <a:pt x="6460" y="787071"/>
                  <a:pt x="135758" y="646111"/>
                  <a:pt x="277801" y="657412"/>
                </a:cubicBezTo>
                <a:cubicBezTo>
                  <a:pt x="279164" y="655091"/>
                  <a:pt x="280156" y="653500"/>
                  <a:pt x="280462" y="651204"/>
                </a:cubicBezTo>
                <a:close/>
              </a:path>
              <a:path w="3106660" h="1957691" fill="none" extrusionOk="0">
                <a:moveTo>
                  <a:pt x="337489" y="1186261"/>
                </a:moveTo>
                <a:cubicBezTo>
                  <a:pt x="270690" y="1192284"/>
                  <a:pt x="206921" y="1169149"/>
                  <a:pt x="155333" y="1150143"/>
                </a:cubicBezTo>
                <a:moveTo>
                  <a:pt x="498216" y="1581515"/>
                </a:moveTo>
                <a:cubicBezTo>
                  <a:pt x="468884" y="1588946"/>
                  <a:pt x="444893" y="1595954"/>
                  <a:pt x="418536" y="1598780"/>
                </a:cubicBezTo>
                <a:moveTo>
                  <a:pt x="1184989" y="1771438"/>
                </a:moveTo>
                <a:cubicBezTo>
                  <a:pt x="1166821" y="1748414"/>
                  <a:pt x="1143621" y="1721600"/>
                  <a:pt x="1136951" y="1692587"/>
                </a:cubicBezTo>
                <a:moveTo>
                  <a:pt x="2073048" y="1574808"/>
                </a:moveTo>
                <a:cubicBezTo>
                  <a:pt x="2067554" y="1605522"/>
                  <a:pt x="2065644" y="1633722"/>
                  <a:pt x="2053847" y="1661318"/>
                </a:cubicBezTo>
                <a:moveTo>
                  <a:pt x="2454333" y="1040204"/>
                </a:moveTo>
                <a:cubicBezTo>
                  <a:pt x="2599340" y="1105505"/>
                  <a:pt x="2681045" y="1209731"/>
                  <a:pt x="2688123" y="1363586"/>
                </a:cubicBezTo>
                <a:moveTo>
                  <a:pt x="3005837" y="695796"/>
                </a:moveTo>
                <a:cubicBezTo>
                  <a:pt x="2981666" y="729284"/>
                  <a:pt x="2945915" y="780713"/>
                  <a:pt x="2901706" y="817064"/>
                </a:cubicBezTo>
                <a:moveTo>
                  <a:pt x="2756010" y="245889"/>
                </a:moveTo>
                <a:cubicBezTo>
                  <a:pt x="2762952" y="265714"/>
                  <a:pt x="2759025" y="283932"/>
                  <a:pt x="2761475" y="303170"/>
                </a:cubicBezTo>
                <a:moveTo>
                  <a:pt x="2091098" y="179092"/>
                </a:moveTo>
                <a:cubicBezTo>
                  <a:pt x="2105683" y="145568"/>
                  <a:pt x="2128260" y="125853"/>
                  <a:pt x="2144458" y="106041"/>
                </a:cubicBezTo>
                <a:moveTo>
                  <a:pt x="1592235" y="213895"/>
                </a:moveTo>
                <a:cubicBezTo>
                  <a:pt x="1592960" y="195522"/>
                  <a:pt x="1605946" y="166677"/>
                  <a:pt x="1618052" y="150905"/>
                </a:cubicBezTo>
                <a:moveTo>
                  <a:pt x="1006787" y="235285"/>
                </a:moveTo>
                <a:cubicBezTo>
                  <a:pt x="1040539" y="253351"/>
                  <a:pt x="1074537" y="272700"/>
                  <a:pt x="1100275" y="296372"/>
                </a:cubicBezTo>
                <a:moveTo>
                  <a:pt x="296786" y="715508"/>
                </a:moveTo>
                <a:cubicBezTo>
                  <a:pt x="294157" y="692382"/>
                  <a:pt x="284392" y="674331"/>
                  <a:pt x="280462" y="651204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50BD054-9C8E-46CC-BA1F-4BF36DD1CD07}"/>
              </a:ext>
            </a:extLst>
          </p:cNvPr>
          <p:cNvGrpSpPr/>
          <p:nvPr/>
        </p:nvGrpSpPr>
        <p:grpSpPr>
          <a:xfrm>
            <a:off x="5252686" y="2706434"/>
            <a:ext cx="1451880" cy="696240"/>
            <a:chOff x="5252686" y="2706434"/>
            <a:chExt cx="1451880" cy="69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14:cNvPr>
                <p14:cNvContentPartPr/>
                <p14:nvPr/>
              </p14:nvContentPartPr>
              <p14:xfrm>
                <a:off x="5252686" y="2748194"/>
                <a:ext cx="187200" cy="2736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43686" y="2739194"/>
                  <a:ext cx="204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14:cNvPr>
                <p14:cNvContentPartPr/>
                <p14:nvPr/>
              </p14:nvContentPartPr>
              <p14:xfrm>
                <a:off x="5455726" y="2874914"/>
                <a:ext cx="129240" cy="13608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47086" y="2866274"/>
                  <a:ext cx="146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14:cNvPr>
                <p14:cNvContentPartPr/>
                <p14:nvPr/>
              </p14:nvContentPartPr>
              <p14:xfrm>
                <a:off x="5626366" y="2726234"/>
                <a:ext cx="167040" cy="24012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17726" y="2717234"/>
                  <a:ext cx="184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14:cNvPr>
                <p14:cNvContentPartPr/>
                <p14:nvPr/>
              </p14:nvContentPartPr>
              <p14:xfrm>
                <a:off x="5804926" y="2837474"/>
                <a:ext cx="97200" cy="10944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95926" y="2828834"/>
                  <a:ext cx="114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14:cNvPr>
                <p14:cNvContentPartPr/>
                <p14:nvPr/>
              </p14:nvContentPartPr>
              <p14:xfrm>
                <a:off x="5963326" y="2848274"/>
                <a:ext cx="146520" cy="9036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54686" y="2839634"/>
                  <a:ext cx="164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14:cNvPr>
                <p14:cNvContentPartPr/>
                <p14:nvPr/>
              </p14:nvContentPartPr>
              <p14:xfrm>
                <a:off x="6168166" y="2833154"/>
                <a:ext cx="91080" cy="170280"/>
              </p14:xfrm>
            </p:contentPart>
          </mc:Choice>
          <mc:Fallback xmlns="">
            <p:pic>
              <p:nvPicPr>
                <p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59526" y="2824154"/>
                  <a:ext cx="108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14:cNvPr>
                <p14:cNvContentPartPr/>
                <p14:nvPr/>
              </p14:nvContentPartPr>
              <p14:xfrm>
                <a:off x="6266446" y="2706434"/>
                <a:ext cx="108360" cy="220680"/>
              </p14:xfrm>
            </p:contentPart>
          </mc:Choice>
          <mc:Fallback xmlns="">
            <p:pic>
              <p:nvPicPr>
                <p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57806" y="2697794"/>
                  <a:ext cx="126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14:cNvPr>
                <p14:cNvContentPartPr/>
                <p14:nvPr/>
              </p14:nvContentPartPr>
              <p14:xfrm>
                <a:off x="6426286" y="2767994"/>
                <a:ext cx="278280" cy="180360"/>
              </p14:xfrm>
            </p:contentPart>
          </mc:Choice>
          <mc:Fallback xmlns="">
            <p:pic>
              <p:nvPicPr>
                <p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17646" y="2758994"/>
                  <a:ext cx="295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14:cNvPr>
                <p14:cNvContentPartPr/>
                <p14:nvPr/>
              </p14:nvContentPartPr>
              <p14:xfrm>
                <a:off x="5435566" y="3184514"/>
                <a:ext cx="47520" cy="200160"/>
              </p14:xfrm>
            </p:contentPart>
          </mc:Choice>
          <mc:Fallback xmlns="">
            <p:pic>
              <p:nvPicPr>
                <p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26926" y="3175514"/>
                  <a:ext cx="65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14:cNvPr>
                <p14:cNvContentPartPr/>
                <p14:nvPr/>
              </p14:nvContentPartPr>
              <p14:xfrm>
                <a:off x="5498566" y="3161474"/>
                <a:ext cx="167040" cy="172080"/>
              </p14:xfrm>
            </p:contentPart>
          </mc:Choice>
          <mc:Fallback xmlns="">
            <p:pic>
              <p:nvPicPr>
                <p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89566" y="3152474"/>
                  <a:ext cx="184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14:cNvPr>
                <p14:cNvContentPartPr/>
                <p14:nvPr/>
              </p14:nvContentPartPr>
              <p14:xfrm>
                <a:off x="5664166" y="3136634"/>
                <a:ext cx="20880" cy="207360"/>
              </p14:xfrm>
            </p:contentPart>
          </mc:Choice>
          <mc:Fallback xmlns="">
            <p:pic>
              <p:nvPicPr>
                <p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55166" y="3127994"/>
                  <a:ext cx="38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14:cNvPr>
                <p14:cNvContentPartPr/>
                <p14:nvPr/>
              </p14:nvContentPartPr>
              <p14:xfrm>
                <a:off x="5719606" y="3248234"/>
                <a:ext cx="171000" cy="154440"/>
              </p14:xfrm>
            </p:contentPart>
          </mc:Choice>
          <mc:Fallback xmlns="">
            <p:pic>
              <p:nvPicPr>
                <p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10606" y="3239234"/>
                  <a:ext cx="188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14:cNvPr>
                <p14:cNvContentPartPr/>
                <p14:nvPr/>
              </p14:nvContentPartPr>
              <p14:xfrm>
                <a:off x="5855326" y="3121154"/>
                <a:ext cx="116640" cy="222840"/>
              </p14:xfrm>
            </p:contentPart>
          </mc:Choice>
          <mc:Fallback xmlns="">
            <p:pic>
              <p:nvPicPr>
                <p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46686" y="3112514"/>
                  <a:ext cx="134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14:cNvPr>
                <p14:cNvContentPartPr/>
                <p14:nvPr/>
              </p14:nvContentPartPr>
              <p14:xfrm>
                <a:off x="5998606" y="3232394"/>
                <a:ext cx="179280" cy="108000"/>
              </p14:xfrm>
            </p:contentPart>
          </mc:Choice>
          <mc:Fallback xmlns="">
            <p:pic>
              <p:nvPicPr>
                <p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89606" y="3223754"/>
                  <a:ext cx="196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14:cNvPr>
                <p14:cNvContentPartPr/>
                <p14:nvPr/>
              </p14:nvContentPartPr>
              <p14:xfrm>
                <a:off x="6206326" y="3253994"/>
                <a:ext cx="145440" cy="85680"/>
              </p14:xfrm>
            </p:contentPart>
          </mc:Choice>
          <mc:Fallback xmlns="">
            <p:pic>
              <p:nvPicPr>
                <p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7686" y="3245354"/>
                  <a:ext cx="163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14:cNvPr>
                <p14:cNvContentPartPr/>
                <p14:nvPr/>
              </p14:nvContentPartPr>
              <p14:xfrm>
                <a:off x="6386686" y="3221594"/>
                <a:ext cx="124560" cy="11844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78046" y="3212594"/>
                  <a:ext cx="142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14:cNvPr>
                <p14:cNvContentPartPr/>
                <p14:nvPr/>
              </p14:nvContentPartPr>
              <p14:xfrm>
                <a:off x="6534286" y="3104234"/>
                <a:ext cx="19800" cy="231480"/>
              </p14:xfrm>
            </p:contentPart>
          </mc:Choice>
          <mc:Fallback xmlns="">
            <p:pic>
              <p:nvPicPr>
                <p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25286" y="3095234"/>
                  <a:ext cx="37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14:cNvPr>
                <p14:cNvContentPartPr/>
                <p14:nvPr/>
              </p14:nvContentPartPr>
              <p14:xfrm>
                <a:off x="6534286" y="3206114"/>
                <a:ext cx="96840" cy="15948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25286" y="3197474"/>
                  <a:ext cx="1144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8C293F36-47B7-42F8-8871-B35295E0D5BD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A392328-875D-4C85-B670-1D6D721FAFE5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EA5DDE2A-EBE4-454D-A4F4-5175C6C0DE3B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7073E604-93F6-4613-9CA7-101984749E5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280F6548-DB8B-47F6-9388-E946E0B31D7D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AA28AE05-AB6C-4FF9-A17F-F2EBFB88A01B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E1696711-F148-4FBA-8B28-7D1EBF6075A9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2D4E4DEE-8365-43FB-8907-E15C30F988FE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3128BA7A-3015-4D4A-A4A7-03EB29F61B5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5248911F-2701-4BBC-ACB4-85511FB3326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3832A780-8FFD-4E25-B0DB-9134B8062297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6088F288-6B91-4236-986A-5F4F223BF4F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87F8BB09-1C78-4F15-8FFE-CAA0F839203A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4" name="Freihand 113">
                  <a:extLst>
                    <a:ext uri="{FF2B5EF4-FFF2-40B4-BE49-F238E27FC236}">
                      <a16:creationId xmlns:a16="http://schemas.microsoft.com/office/drawing/2014/main" id="{ED74CF9E-6389-4053-8D1C-5662C781CC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E866A779-3B57-4CC3-873B-990B06B962FB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3999085B-91DF-4038-A4ED-3DB1393ACF3C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39840710-5F70-44BF-BE3B-74EF61FF7174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FCCC6016-11E6-4AE3-8F00-510DE0C536EA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00D34723-E25B-42FF-98C2-34F15DC011C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15B693AA-97C7-41A1-A888-6F35A159E7C2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5FFFCCE-8700-42AD-977D-56F1ED5D31DA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8534319E-DCE8-46D1-80C3-DBD931326ED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C3A4D242-9FFF-45EB-BACA-A9D946A39E8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60DA6DFC-E45E-4482-8729-5581956B3E10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279FD1A5-8A97-448D-9BC5-D7EB9BC54C25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24" name="Freihand 123">
                    <a:extLst>
                      <a:ext uri="{FF2B5EF4-FFF2-40B4-BE49-F238E27FC236}">
                        <a16:creationId xmlns:a16="http://schemas.microsoft.com/office/drawing/2014/main" id="{7EA1875E-EA67-4C3F-92D2-1ABFC9A4E55E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5" name="Freihand 124">
                    <a:extLst>
                      <a:ext uri="{FF2B5EF4-FFF2-40B4-BE49-F238E27FC236}">
                        <a16:creationId xmlns:a16="http://schemas.microsoft.com/office/drawing/2014/main" id="{975238F3-4AE9-4A48-A527-5B5334F8B942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26" name="Freihand 125">
                    <a:extLst>
                      <a:ext uri="{FF2B5EF4-FFF2-40B4-BE49-F238E27FC236}">
                        <a16:creationId xmlns:a16="http://schemas.microsoft.com/office/drawing/2014/main" id="{2B0C39BA-742A-4B3E-8C71-3987EF41D74D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0C22A77-91DD-4967-A252-5088D3EC90E9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9D89DDBD-CBFB-4D58-AB1E-AF959565407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Freihand 142">
                  <a:extLst>
                    <a:ext uri="{FF2B5EF4-FFF2-40B4-BE49-F238E27FC236}">
                      <a16:creationId xmlns:a16="http://schemas.microsoft.com/office/drawing/2014/main" id="{F2D978B6-0870-4434-81D5-7DB1B2C462AF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0FFD0537-A44B-42F1-8E44-73C6393B4FBB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68B8ED85-99D2-4EF0-B2D6-4F1080E47BE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43900844-A6D5-4683-8475-5C6FB30075ED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0A65C95F-755D-4499-BE9C-F501B546F3D1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1C6BC1B4-0F06-47D3-B2FC-E40AABBF1804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49" name="Freihand 148">
                    <a:extLst>
                      <a:ext uri="{FF2B5EF4-FFF2-40B4-BE49-F238E27FC236}">
                        <a16:creationId xmlns:a16="http://schemas.microsoft.com/office/drawing/2014/main" id="{B4496231-79F1-413F-93C6-A31AFFE12D19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EA5A27B8-0852-41E1-A3AF-793B4D5CC56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75382D7D-62AB-4906-B59D-5307494E104E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D534E10C-F0B0-4490-B68E-85612C2DB29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7C0B492F-1B0F-49B2-A17F-B6ADDECDBB15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F13BFEE2-81EE-4EAB-9B7C-2DD51BBBF001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EDCEB68-6810-4F11-84B3-7CA238310BC8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3009A77D-AE6C-4E5F-998F-74676C0F785B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1E72BBB3-7C33-47F2-97AC-F6DB53C63B2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8854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88B5D4-D7F5-4511-9053-D56E2E160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a </a:t>
            </a:r>
            <a:r>
              <a:rPr lang="de-DE" dirty="0" err="1"/>
              <a:t>website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	(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googling</a:t>
            </a:r>
            <a:r>
              <a:rPr lang="de-DE" dirty="0"/>
              <a:t> it...)</a:t>
            </a:r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a URL</a:t>
            </a:r>
          </a:p>
          <a:p>
            <a:pPr marL="0" indent="0" algn="ctr">
              <a:buNone/>
            </a:pPr>
            <a:r>
              <a:rPr lang="de-DE" i="1" dirty="0"/>
              <a:t>Uniform </a:t>
            </a:r>
            <a:r>
              <a:rPr lang="de-DE" i="1" dirty="0" err="1"/>
              <a:t>Resource</a:t>
            </a:r>
            <a:r>
              <a:rPr lang="de-DE" i="1" dirty="0"/>
              <a:t> Locator</a:t>
            </a:r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r>
              <a:rPr lang="de-DE" i="1" dirty="0"/>
              <a:t>and </a:t>
            </a:r>
            <a:r>
              <a:rPr lang="de-DE" i="1" dirty="0" err="1"/>
              <a:t>hit</a:t>
            </a:r>
            <a:r>
              <a:rPr lang="de-DE" i="1" dirty="0"/>
              <a:t> </a:t>
            </a:r>
            <a:r>
              <a:rPr lang="de-DE" i="1" dirty="0" err="1"/>
              <a:t>enter</a:t>
            </a:r>
            <a:r>
              <a:rPr lang="de-DE" i="1" dirty="0"/>
              <a:t>…</a:t>
            </a:r>
          </a:p>
          <a:p>
            <a:pPr marL="0" indent="0" algn="ctr">
              <a:buNone/>
            </a:pPr>
            <a:endParaRPr lang="de-DE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FE5C49E-CC50-4D1A-960A-FAE41828F9FC}"/>
              </a:ext>
            </a:extLst>
          </p:cNvPr>
          <p:cNvSpPr txBox="1"/>
          <p:nvPr/>
        </p:nvSpPr>
        <p:spPr>
          <a:xfrm>
            <a:off x="563558" y="3796920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D7A36863-CEEE-4D00-979D-79BC8B25FB8C}"/>
              </a:ext>
            </a:extLst>
          </p:cNvPr>
          <p:cNvSpPr/>
          <p:nvPr/>
        </p:nvSpPr>
        <p:spPr>
          <a:xfrm rot="16200000">
            <a:off x="902808" y="3920732"/>
            <a:ext cx="195479" cy="730606"/>
          </a:xfrm>
          <a:prstGeom prst="leftBrac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33FCA-4907-497B-BEF9-59ED01A78CA5}"/>
              </a:ext>
            </a:extLst>
          </p:cNvPr>
          <p:cNvSpPr txBox="1"/>
          <p:nvPr/>
        </p:nvSpPr>
        <p:spPr>
          <a:xfrm>
            <a:off x="328569" y="4383774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FF00"/>
                </a:solidFill>
              </a:rPr>
              <a:t>Protocol</a:t>
            </a:r>
            <a:endParaRPr lang="de-AT" dirty="0">
              <a:solidFill>
                <a:srgbClr val="00FF00"/>
              </a:solidFill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D8B37FDA-CF06-405D-894F-49ACD746A095}"/>
              </a:ext>
            </a:extLst>
          </p:cNvPr>
          <p:cNvSpPr/>
          <p:nvPr/>
        </p:nvSpPr>
        <p:spPr>
          <a:xfrm rot="16200000">
            <a:off x="2742017" y="3299216"/>
            <a:ext cx="195477" cy="1974078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335051-D01C-42D2-9521-FD0E822182D2}"/>
              </a:ext>
            </a:extLst>
          </p:cNvPr>
          <p:cNvSpPr txBox="1"/>
          <p:nvPr/>
        </p:nvSpPr>
        <p:spPr>
          <a:xfrm>
            <a:off x="1987707" y="4383994"/>
            <a:ext cx="174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</a:rPr>
              <a:t>Hostname</a:t>
            </a:r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DAF92272-DDA0-440B-B527-9C1B0BFA3C1C}"/>
              </a:ext>
            </a:extLst>
          </p:cNvPr>
          <p:cNvSpPr/>
          <p:nvPr/>
        </p:nvSpPr>
        <p:spPr>
          <a:xfrm rot="16200000">
            <a:off x="4208138" y="3936392"/>
            <a:ext cx="195476" cy="699725"/>
          </a:xfrm>
          <a:prstGeom prst="lef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FDE272-0E1B-4BFF-A8BA-415739F53918}"/>
              </a:ext>
            </a:extLst>
          </p:cNvPr>
          <p:cNvSpPr txBox="1"/>
          <p:nvPr/>
        </p:nvSpPr>
        <p:spPr>
          <a:xfrm>
            <a:off x="3915476" y="4383993"/>
            <a:ext cx="8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B0F0"/>
                </a:solidFill>
              </a:rPr>
              <a:t>Port</a:t>
            </a:r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E8A636CF-95A4-48DD-A5DE-0A13437588D0}"/>
              </a:ext>
            </a:extLst>
          </p:cNvPr>
          <p:cNvSpPr/>
          <p:nvPr/>
        </p:nvSpPr>
        <p:spPr>
          <a:xfrm rot="16200000">
            <a:off x="6134502" y="2863185"/>
            <a:ext cx="194401" cy="2847215"/>
          </a:xfrm>
          <a:prstGeom prst="lef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E94184E-F99D-4A24-BE54-8336D5541E6A}"/>
              </a:ext>
            </a:extLst>
          </p:cNvPr>
          <p:cNvSpPr txBox="1"/>
          <p:nvPr/>
        </p:nvSpPr>
        <p:spPr>
          <a:xfrm>
            <a:off x="5815699" y="4383993"/>
            <a:ext cx="8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FF00"/>
                </a:solidFill>
              </a:rPr>
              <a:t>Path</a:t>
            </a:r>
            <a:endParaRPr lang="de-AT" dirty="0">
              <a:solidFill>
                <a:srgbClr val="FFFF00"/>
              </a:solidFill>
            </a:endParaRP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B08ABD70-B647-4866-8699-A95E08577E35}"/>
              </a:ext>
            </a:extLst>
          </p:cNvPr>
          <p:cNvSpPr/>
          <p:nvPr/>
        </p:nvSpPr>
        <p:spPr>
          <a:xfrm rot="16200000">
            <a:off x="9105084" y="2894014"/>
            <a:ext cx="194401" cy="2785556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E1387E7-0063-4F12-8DCA-8AB7BB08879A}"/>
              </a:ext>
            </a:extLst>
          </p:cNvPr>
          <p:cNvSpPr txBox="1"/>
          <p:nvPr/>
        </p:nvSpPr>
        <p:spPr>
          <a:xfrm>
            <a:off x="7249330" y="4383774"/>
            <a:ext cx="322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7030A0"/>
                </a:solidFill>
              </a:rPr>
              <a:t>Query / Parameters</a:t>
            </a:r>
            <a:endParaRPr lang="de-AT" dirty="0">
              <a:solidFill>
                <a:srgbClr val="7030A0"/>
              </a:solidFill>
            </a:endParaRPr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9288CB9C-FE9F-4BE9-A9A9-4E70AA89E076}"/>
              </a:ext>
            </a:extLst>
          </p:cNvPr>
          <p:cNvSpPr/>
          <p:nvPr/>
        </p:nvSpPr>
        <p:spPr>
          <a:xfrm rot="16200000">
            <a:off x="11047857" y="3921270"/>
            <a:ext cx="194401" cy="730606"/>
          </a:xfrm>
          <a:prstGeom prst="lef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D5DB6A4-DEAA-4E09-A3CA-F5DCC6CEFC10}"/>
              </a:ext>
            </a:extLst>
          </p:cNvPr>
          <p:cNvSpPr txBox="1"/>
          <p:nvPr/>
        </p:nvSpPr>
        <p:spPr>
          <a:xfrm>
            <a:off x="10367982" y="4383774"/>
            <a:ext cx="166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Fragment</a:t>
            </a:r>
            <a:endParaRPr lang="de-AT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6735842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1642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357866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86075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148541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1623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4343563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A02:2021-Cryptographic </a:t>
                      </a:r>
                      <a:r>
                        <a:rPr lang="de-AT" dirty="0" err="1"/>
                        <a:t>Failures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21049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7880937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A02:2021-Cryptographic </a:t>
                      </a:r>
                      <a:r>
                        <a:rPr lang="de-AT" dirty="0" err="1"/>
                        <a:t>Failures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Earn or give, but never assume, trust.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8040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E28C4-77E7-446D-82E1-1F1246C7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Transport Layer Security (TLS)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9E379-3A4D-4DFB-AA57-B1EAF62DB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530"/>
            <a:ext cx="10515600" cy="5139559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TLS = </a:t>
            </a:r>
            <a:r>
              <a:rPr lang="de-DE" dirty="0" err="1"/>
              <a:t>successor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SSL (Secure Socket Layer)</a:t>
            </a:r>
          </a:p>
          <a:p>
            <a:pPr lvl="1"/>
            <a:r>
              <a:rPr lang="de-DE" dirty="0"/>
              <a:t>SSL 1.0 ~ 1994/1995</a:t>
            </a:r>
          </a:p>
          <a:p>
            <a:pPr lvl="1"/>
            <a:r>
              <a:rPr lang="de-DE" dirty="0"/>
              <a:t>…</a:t>
            </a:r>
          </a:p>
          <a:p>
            <a:pPr lvl="1"/>
            <a:r>
              <a:rPr lang="de-DE" dirty="0"/>
              <a:t>TLS 1.3 ~ 2018</a:t>
            </a:r>
          </a:p>
          <a:p>
            <a:pPr lvl="1"/>
            <a:endParaRPr lang="de-DE" dirty="0"/>
          </a:p>
          <a:p>
            <a:r>
              <a:rPr lang="de-DE" dirty="0"/>
              <a:t>Family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protocols</a:t>
            </a:r>
            <a:endParaRPr lang="de-DE" dirty="0"/>
          </a:p>
          <a:p>
            <a:pPr lvl="1"/>
            <a:r>
              <a:rPr lang="de-DE" dirty="0"/>
              <a:t>Handshake, Change </a:t>
            </a:r>
            <a:r>
              <a:rPr lang="de-DE" dirty="0" err="1"/>
              <a:t>Cipher</a:t>
            </a:r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., Alert, </a:t>
            </a:r>
            <a:r>
              <a:rPr lang="de-DE" dirty="0" err="1"/>
              <a:t>Application</a:t>
            </a:r>
            <a:r>
              <a:rPr lang="de-DE" dirty="0"/>
              <a:t> Data, </a:t>
            </a:r>
            <a:r>
              <a:rPr lang="de-DE" dirty="0" err="1"/>
              <a:t>Record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Builds</a:t>
            </a:r>
            <a:r>
              <a:rPr lang="de-DE" dirty="0"/>
              <a:t> an </a:t>
            </a:r>
            <a:r>
              <a:rPr lang="de-DE" dirty="0" err="1"/>
              <a:t>authenticated</a:t>
            </a:r>
            <a:r>
              <a:rPr lang="de-DE" dirty="0"/>
              <a:t> </a:t>
            </a:r>
            <a:r>
              <a:rPr lang="de-DE" dirty="0" err="1"/>
              <a:t>encrypted</a:t>
            </a:r>
            <a:r>
              <a:rPr lang="de-DE" dirty="0"/>
              <a:t> </a:t>
            </a:r>
            <a:r>
              <a:rPr lang="de-DE" dirty="0" err="1"/>
              <a:t>tunnel</a:t>
            </a:r>
            <a:endParaRPr lang="de-DE" dirty="0"/>
          </a:p>
          <a:p>
            <a:pPr lvl="1"/>
            <a:r>
              <a:rPr lang="de-DE" dirty="0" err="1"/>
              <a:t>Authenticates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accessed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(at least)</a:t>
            </a:r>
          </a:p>
          <a:p>
            <a:pPr lvl="1"/>
            <a:r>
              <a:rPr lang="de-DE" dirty="0" err="1"/>
              <a:t>Protects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confidentiality</a:t>
            </a:r>
            <a:r>
              <a:rPr lang="de-DE" dirty="0"/>
              <a:t> and </a:t>
            </a:r>
            <a:r>
              <a:rPr lang="de-DE" dirty="0" err="1"/>
              <a:t>integrity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transfer</a:t>
            </a:r>
            <a:endParaRPr lang="de-DE" dirty="0"/>
          </a:p>
          <a:p>
            <a:endParaRPr lang="de-DE" dirty="0"/>
          </a:p>
          <a:p>
            <a:r>
              <a:rPr lang="de-DE" dirty="0"/>
              <a:t>HTTP </a:t>
            </a:r>
            <a:r>
              <a:rPr lang="de-DE" dirty="0" err="1"/>
              <a:t>over</a:t>
            </a:r>
            <a:r>
              <a:rPr lang="de-DE" dirty="0"/>
              <a:t> TLS = HTTPS  (</a:t>
            </a:r>
            <a:r>
              <a:rPr lang="de-DE" dirty="0" err="1"/>
              <a:t>port</a:t>
            </a:r>
            <a:r>
              <a:rPr lang="de-DE" dirty="0"/>
              <a:t> 443 </a:t>
            </a:r>
            <a:r>
              <a:rPr lang="de-DE" dirty="0" err="1"/>
              <a:t>for</a:t>
            </a:r>
            <a:r>
              <a:rPr lang="de-DE" dirty="0"/>
              <a:t> https://)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HTTPS </a:t>
            </a:r>
            <a:r>
              <a:rPr lang="de-DE" dirty="0" err="1"/>
              <a:t>usage</a:t>
            </a:r>
            <a:r>
              <a:rPr lang="de-DE" dirty="0"/>
              <a:t>: https://transparencyreport.google.com/https/overview</a:t>
            </a:r>
          </a:p>
          <a:p>
            <a:endParaRPr lang="de-DE" dirty="0"/>
          </a:p>
          <a:p>
            <a:r>
              <a:rPr lang="de-DE" dirty="0"/>
              <a:t>PKI </a:t>
            </a:r>
            <a:r>
              <a:rPr lang="de-DE" dirty="0" err="1"/>
              <a:t>needed</a:t>
            </a:r>
            <a:endParaRPr lang="de-DE" dirty="0"/>
          </a:p>
          <a:p>
            <a:pPr lvl="1"/>
            <a:r>
              <a:rPr lang="de-DE" dirty="0"/>
              <a:t>Chain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( &gt; 1000 CAs &amp; Intermediate CAs )</a:t>
            </a:r>
          </a:p>
        </p:txBody>
      </p:sp>
    </p:spTree>
    <p:extLst>
      <p:ext uri="{BB962C8B-B14F-4D97-AF65-F5344CB8AC3E}">
        <p14:creationId xmlns:p14="http://schemas.microsoft.com/office/powerpoint/2010/main" val="186271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546BD-98CB-4AD0-9417-DE217356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Encrypt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550A52-AC0B-4776-BB2C-9B2ECD500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639" y="1825625"/>
            <a:ext cx="5548162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Free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Automated</a:t>
            </a:r>
          </a:p>
          <a:p>
            <a:pPr lvl="1"/>
            <a:r>
              <a:rPr lang="en-US" dirty="0"/>
              <a:t>ACME Domain Validation (DV)</a:t>
            </a:r>
          </a:p>
          <a:p>
            <a:pPr lvl="2"/>
            <a:r>
              <a:rPr lang="en-US" dirty="0"/>
              <a:t>(Automatic </a:t>
            </a:r>
            <a:r>
              <a:rPr lang="en-US" i="1" dirty="0"/>
              <a:t>Certificate</a:t>
            </a:r>
            <a:r>
              <a:rPr lang="en-US" dirty="0"/>
              <a:t> Management Environment)</a:t>
            </a:r>
          </a:p>
          <a:p>
            <a:pPr lvl="2"/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Potential to encrypt all web</a:t>
            </a:r>
            <a:br>
              <a:rPr lang="en-US" dirty="0"/>
            </a:br>
            <a:r>
              <a:rPr lang="en-US" dirty="0"/>
              <a:t> traffic!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F7743B-6F15-45B0-AEFF-B44EE7E6B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840128" cy="4351338"/>
          </a:xfrm>
        </p:spPr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en-US" dirty="0"/>
              <a:t> No Org. Validation (OV) or  </a:t>
            </a:r>
            <a:br>
              <a:rPr lang="en-US" dirty="0"/>
            </a:br>
            <a:r>
              <a:rPr lang="en-US" dirty="0"/>
              <a:t> Extended Validation (EV)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dirty="0"/>
              <a:t>but not a big deal anymore</a:t>
            </a:r>
          </a:p>
          <a:p>
            <a:pPr lvl="1">
              <a:buFont typeface="Symbol" panose="05050102010706020507" pitchFamily="18" charset="2"/>
              <a:buChar char="-"/>
            </a:pPr>
            <a:endParaRPr lang="en-US" dirty="0"/>
          </a:p>
          <a:p>
            <a:pPr>
              <a:buFont typeface="Symbol" panose="05050102010706020507" pitchFamily="18" charset="2"/>
              <a:buChar char="-"/>
            </a:pPr>
            <a:r>
              <a:rPr lang="en-US" dirty="0"/>
              <a:t> No </a:t>
            </a:r>
            <a:r>
              <a:rPr lang="en-US" dirty="0" err="1"/>
              <a:t>geoblocking</a:t>
            </a:r>
            <a:r>
              <a:rPr lang="en-US" dirty="0"/>
              <a:t> possible</a:t>
            </a:r>
          </a:p>
          <a:p>
            <a:pPr>
              <a:buFont typeface="Symbol" panose="05050102010706020507" pitchFamily="18" charset="2"/>
              <a:buChar char="-"/>
            </a:pPr>
            <a:endParaRPr lang="en-US" dirty="0"/>
          </a:p>
          <a:p>
            <a:pPr>
              <a:buFont typeface="Symbol" panose="05050102010706020507" pitchFamily="18" charset="2"/>
              <a:buChar char="-"/>
            </a:pPr>
            <a:r>
              <a:rPr lang="en-US" dirty="0"/>
              <a:t> Port 80 necessary for some</a:t>
            </a:r>
            <a:br>
              <a:rPr lang="en-US" dirty="0"/>
            </a:br>
            <a:r>
              <a:rPr lang="en-US" dirty="0"/>
              <a:t> automation challenges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E70B2C-55E1-45C6-B481-FB6BA2EFCB88}"/>
              </a:ext>
            </a:extLst>
          </p:cNvPr>
          <p:cNvSpPr txBox="1"/>
          <p:nvPr/>
        </p:nvSpPr>
        <p:spPr>
          <a:xfrm>
            <a:off x="2191314" y="5884575"/>
            <a:ext cx="696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latin typeface="+mj-lt"/>
              </a:rPr>
              <a:t>personal </a:t>
            </a:r>
            <a:r>
              <a:rPr lang="de-DE" sz="3200" dirty="0" err="1">
                <a:latin typeface="+mj-lt"/>
              </a:rPr>
              <a:t>conclusion</a:t>
            </a:r>
            <a:r>
              <a:rPr lang="de-DE" sz="3200" dirty="0">
                <a:latin typeface="+mj-lt"/>
              </a:rPr>
              <a:t>:</a:t>
            </a:r>
            <a:endParaRPr lang="de-AT" sz="3200" dirty="0">
              <a:latin typeface="+mj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7026AB3-69D4-4A4D-A61F-7654080F7612}"/>
              </a:ext>
            </a:extLst>
          </p:cNvPr>
          <p:cNvSpPr txBox="1"/>
          <p:nvPr/>
        </p:nvSpPr>
        <p:spPr>
          <a:xfrm>
            <a:off x="6817918" y="5884574"/>
            <a:ext cx="27272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AWESOME!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98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B3D1C-6904-4EF3-8DE4-5D5B625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PFS – Perfect Forward Secrecy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935186-DCE7-4B0A-A903-2B82457B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long-term secret is just used for authentication of session specific Diffie-Hellman Key Exchange</a:t>
            </a:r>
          </a:p>
          <a:p>
            <a:endParaRPr lang="en-US" dirty="0"/>
          </a:p>
          <a:p>
            <a:r>
              <a:rPr lang="en-US" dirty="0"/>
              <a:t>previous sessions cannot be decrypted, even if </a:t>
            </a:r>
          </a:p>
          <a:p>
            <a:pPr lvl="1"/>
            <a:r>
              <a:rPr lang="en-US" dirty="0"/>
              <a:t>one of the old session keys is compromised</a:t>
            </a:r>
          </a:p>
          <a:p>
            <a:pPr lvl="1"/>
            <a:r>
              <a:rPr lang="en-US" dirty="0"/>
              <a:t>the long-term secret (server’s private key) is compromised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current TLS cipher suites implement PFS today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E820B-D00A-4F78-9D67-95DBAE9A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AE7C2-482F-498D-AF2A-7F8FA4386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31"/>
            <a:ext cx="10515600" cy="4351338"/>
          </a:xfrm>
        </p:spPr>
        <p:txBody>
          <a:bodyPr/>
          <a:lstStyle/>
          <a:p>
            <a:r>
              <a:rPr lang="en-US" dirty="0"/>
              <a:t>Make sure you only allow</a:t>
            </a:r>
          </a:p>
          <a:p>
            <a:pPr lvl="1"/>
            <a:r>
              <a:rPr lang="en-US" dirty="0"/>
              <a:t>up to date protocols (TLS 1.2 &amp; TLS 1.3)</a:t>
            </a:r>
          </a:p>
          <a:p>
            <a:pPr lvl="1"/>
            <a:r>
              <a:rPr lang="en-US" dirty="0"/>
              <a:t>strong cipher suites</a:t>
            </a:r>
          </a:p>
          <a:p>
            <a:pPr lvl="1"/>
            <a:endParaRPr lang="en-US" dirty="0"/>
          </a:p>
          <a:p>
            <a:r>
              <a:rPr lang="en-US" dirty="0"/>
              <a:t>Of course conflicts with browser compatibility</a:t>
            </a:r>
          </a:p>
          <a:p>
            <a:pPr lvl="1"/>
            <a:r>
              <a:rPr lang="en-US" dirty="0"/>
              <a:t>some resources can help you defining appropriate configs</a:t>
            </a:r>
          </a:p>
          <a:p>
            <a:pPr lvl="2"/>
            <a:r>
              <a:rPr lang="en-US" dirty="0"/>
              <a:t>e.g. https://wiki.mozilla.org/Security/Server_Side_TLS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B44CA61-CFA4-4E1E-9871-0230400D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27" y="4798136"/>
            <a:ext cx="4175399" cy="192741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588E69C-B7C5-41EA-B20A-86E4EE01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89" y="4798136"/>
            <a:ext cx="3037655" cy="19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7F1EC-42DA-44C1-B802-CA14A5F3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62FD5D-BEC3-4241-BE73-9F94B2ACC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https://ssl-config.mozilla.org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AE49982-169B-4C3E-B689-304F01D4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39" y="2498363"/>
            <a:ext cx="5659122" cy="41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78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635" y="2498232"/>
            <a:ext cx="5995737" cy="1255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6600" dirty="0" err="1"/>
              <a:t>What‘s</a:t>
            </a:r>
            <a:r>
              <a:rPr lang="de-DE" sz="6600" dirty="0"/>
              <a:t> </a:t>
            </a:r>
            <a:r>
              <a:rPr lang="de-DE" sz="6600" dirty="0" err="1"/>
              <a:t>next</a:t>
            </a:r>
            <a:r>
              <a:rPr lang="de-DE" sz="6600" dirty="0"/>
              <a:t> 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51763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99755-E376-4050-920D-78791E5F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E6E304FD-F41C-42F8-8574-6CAB8036D7D3}"/>
              </a:ext>
            </a:extLst>
          </p:cNvPr>
          <p:cNvSpPr txBox="1">
            <a:spLocks/>
          </p:cNvSpPr>
          <p:nvPr/>
        </p:nvSpPr>
        <p:spPr>
          <a:xfrm>
            <a:off x="866952" y="2355329"/>
            <a:ext cx="10458096" cy="413754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deliver</a:t>
            </a:r>
            <a:r>
              <a:rPr lang="de-DE" sz="6600" dirty="0"/>
              <a:t> all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content</a:t>
            </a:r>
            <a:r>
              <a:rPr lang="de-DE" sz="6600" dirty="0"/>
              <a:t> via HTTPS </a:t>
            </a:r>
            <a:r>
              <a:rPr lang="de-DE" sz="6600" dirty="0" err="1"/>
              <a:t>only</a:t>
            </a: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should</a:t>
            </a:r>
            <a:r>
              <a:rPr lang="de-DE" sz="6600" dirty="0"/>
              <a:t> </a:t>
            </a:r>
            <a:r>
              <a:rPr lang="de-DE" sz="6600" dirty="0" err="1"/>
              <a:t>be</a:t>
            </a:r>
            <a:r>
              <a:rPr lang="de-DE" sz="6600" dirty="0"/>
              <a:t> normal for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users</a:t>
            </a:r>
            <a:r>
              <a:rPr lang="de-DE" sz="6600" dirty="0"/>
              <a:t> </a:t>
            </a:r>
            <a:r>
              <a:rPr lang="de-DE" sz="6600" dirty="0" err="1"/>
              <a:t>to</a:t>
            </a:r>
            <a:r>
              <a:rPr lang="de-DE" sz="6600" dirty="0"/>
              <a:t> </a:t>
            </a:r>
            <a:r>
              <a:rPr lang="de-DE" sz="6600" dirty="0" err="1"/>
              <a:t>have</a:t>
            </a:r>
            <a:r>
              <a:rPr lang="de-DE" sz="6600" dirty="0"/>
              <a:t> an </a:t>
            </a:r>
            <a:r>
              <a:rPr lang="de-DE" sz="6600" dirty="0" err="1"/>
              <a:t>encrypted</a:t>
            </a:r>
            <a:r>
              <a:rPr lang="de-DE" sz="6600" dirty="0"/>
              <a:t> </a:t>
            </a:r>
            <a:r>
              <a:rPr lang="de-DE" sz="6600" dirty="0" err="1"/>
              <a:t>connection</a:t>
            </a: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they</a:t>
            </a:r>
            <a:r>
              <a:rPr lang="de-DE" sz="6600" dirty="0"/>
              <a:t> </a:t>
            </a:r>
            <a:r>
              <a:rPr lang="de-DE" sz="6600" dirty="0" err="1"/>
              <a:t>should</a:t>
            </a:r>
            <a:r>
              <a:rPr lang="de-DE" sz="6600" dirty="0"/>
              <a:t> </a:t>
            </a:r>
            <a:r>
              <a:rPr lang="de-DE" sz="6600" dirty="0" err="1"/>
              <a:t>get</a:t>
            </a:r>
            <a:r>
              <a:rPr lang="de-DE" sz="6600" dirty="0"/>
              <a:t> </a:t>
            </a:r>
            <a:r>
              <a:rPr lang="de-DE" sz="6600" dirty="0" err="1"/>
              <a:t>suspicious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not!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(TLS Strip)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0319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F4DB3-FCB7-4D24-BD9E-D5BACAD9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HSTS – HTTP Strict Transport Security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D69BA9-05B5-46F2-84A5-0865ABBAA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80228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Tells the browser to always use HTTPS for this site</a:t>
            </a:r>
          </a:p>
          <a:p>
            <a:pPr lvl="1"/>
            <a:r>
              <a:rPr lang="en-US" dirty="0"/>
              <a:t>e.g. for one year:</a:t>
            </a:r>
          </a:p>
          <a:p>
            <a:pPr lvl="2"/>
            <a:r>
              <a:rPr lang="en-US" dirty="0">
                <a:latin typeface="+mj-lt"/>
              </a:rPr>
              <a:t>Strict-Transport-Security: max-age=63072000</a:t>
            </a:r>
          </a:p>
          <a:p>
            <a:endParaRPr lang="en-US" dirty="0"/>
          </a:p>
          <a:p>
            <a:r>
              <a:rPr lang="en-US" dirty="0"/>
              <a:t>Of course, first visit is still not secure</a:t>
            </a:r>
          </a:p>
          <a:p>
            <a:pPr lvl="1"/>
            <a:r>
              <a:rPr lang="en-US" dirty="0"/>
              <a:t>possible solution: HSTS Preload list</a:t>
            </a:r>
          </a:p>
          <a:p>
            <a:pPr lvl="2"/>
            <a:r>
              <a:rPr lang="en-US" dirty="0">
                <a:latin typeface="+mj-lt"/>
              </a:rPr>
              <a:t>Strict-Transport-Security: max-age=63072000; </a:t>
            </a:r>
            <a:r>
              <a:rPr lang="en-US" dirty="0" err="1">
                <a:latin typeface="+mj-lt"/>
              </a:rPr>
              <a:t>includeSubDomains</a:t>
            </a:r>
            <a:r>
              <a:rPr lang="en-US" dirty="0">
                <a:latin typeface="+mj-lt"/>
              </a:rPr>
              <a:t>; preload</a:t>
            </a:r>
          </a:p>
          <a:p>
            <a:pPr lvl="2"/>
            <a:r>
              <a:rPr lang="en-US" dirty="0"/>
              <a:t>https://hstspreload.org/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2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HTTP Req / Resp</a:t>
            </a:r>
          </a:p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solidFill>
                  <a:srgbClr val="00FF00"/>
                </a:solidFill>
                <a:latin typeface="+mj-lt"/>
              </a:rPr>
              <a:t>TLS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j-lt"/>
              </a:rPr>
              <a:t>Pyhsical</a:t>
            </a:r>
            <a:endParaRPr lang="en-US" sz="2400" dirty="0">
              <a:latin typeface="+mj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4113564-4CA7-4A1C-B016-82FA93FAA8BF}"/>
              </a:ext>
            </a:extLst>
          </p:cNvPr>
          <p:cNvCxnSpPr/>
          <p:nvPr/>
        </p:nvCxnSpPr>
        <p:spPr>
          <a:xfrm>
            <a:off x="4403830" y="2684480"/>
            <a:ext cx="3026979" cy="0"/>
          </a:xfrm>
          <a:prstGeom prst="lin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178231" y="3632725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14:cNvPr>
              <p14:cNvContentPartPr/>
              <p14:nvPr/>
            </p14:nvContentPartPr>
            <p14:xfrm>
              <a:off x="1789846" y="2816744"/>
              <a:ext cx="496800" cy="1573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:cNvPr>
              <p:cNvPicPr/>
              <p:nvPr/>
            </p:nvPicPr>
            <p:blipFill>
              <a:blip r:embed="rId845"/>
              <a:stretch>
                <a:fillRect/>
              </a:stretch>
            </p:blipFill>
            <p:spPr>
              <a:xfrm>
                <a:off x="1780846" y="2807744"/>
                <a:ext cx="5144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14:cNvPr>
              <p14:cNvContentPartPr/>
              <p14:nvPr/>
            </p14:nvContentPartPr>
            <p14:xfrm>
              <a:off x="2177926" y="2873624"/>
              <a:ext cx="132120" cy="12240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:cNvPr>
              <p:cNvPicPr/>
              <p:nvPr/>
            </p:nvPicPr>
            <p:blipFill>
              <a:blip r:embed="rId847"/>
              <a:stretch>
                <a:fillRect/>
              </a:stretch>
            </p:blipFill>
            <p:spPr>
              <a:xfrm>
                <a:off x="2168950" y="2864650"/>
                <a:ext cx="149712" cy="139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8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14:cNvPr>
              <p14:cNvContentPartPr/>
              <p14:nvPr/>
            </p14:nvContentPartPr>
            <p14:xfrm>
              <a:off x="1805326" y="3091424"/>
              <a:ext cx="493200" cy="10764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:cNvPr>
              <p:cNvPicPr/>
              <p:nvPr/>
            </p:nvPicPr>
            <p:blipFill>
              <a:blip r:embed="rId849"/>
              <a:stretch>
                <a:fillRect/>
              </a:stretch>
            </p:blipFill>
            <p:spPr>
              <a:xfrm>
                <a:off x="1796319" y="3082424"/>
                <a:ext cx="510853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0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14:cNvPr>
              <p14:cNvContentPartPr/>
              <p14:nvPr/>
            </p14:nvContentPartPr>
            <p14:xfrm>
              <a:off x="1762846" y="3063344"/>
              <a:ext cx="142200" cy="13500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:cNvPr>
              <p:cNvPicPr/>
              <p:nvPr/>
            </p:nvPicPr>
            <p:blipFill>
              <a:blip r:embed="rId851"/>
              <a:stretch>
                <a:fillRect/>
              </a:stretch>
            </p:blipFill>
            <p:spPr>
              <a:xfrm>
                <a:off x="1753846" y="3054344"/>
                <a:ext cx="15984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9E95139-B5D5-4AAD-BFA6-E0F96B3067A0}"/>
              </a:ext>
            </a:extLst>
          </p:cNvPr>
          <p:cNvGrpSpPr/>
          <p:nvPr/>
        </p:nvGrpSpPr>
        <p:grpSpPr>
          <a:xfrm rot="16200000">
            <a:off x="8856763" y="3177165"/>
            <a:ext cx="1013760" cy="257040"/>
            <a:chOff x="2945806" y="2898674"/>
            <a:chExt cx="101376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14:cNvPr>
                <p14:cNvContentPartPr/>
                <p14:nvPr/>
              </p14:nvContentPartPr>
              <p14:xfrm>
                <a:off x="2992606" y="2898674"/>
                <a:ext cx="966960" cy="1944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83606" y="2889674"/>
                  <a:ext cx="984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14:cNvPr>
                <p14:cNvContentPartPr/>
                <p14:nvPr/>
              </p14:nvContentPartPr>
              <p14:xfrm>
                <a:off x="2945806" y="2901554"/>
                <a:ext cx="244800" cy="254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36806" y="2892914"/>
                  <a:ext cx="26244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14:cNvPr>
              <p14:cNvContentPartPr/>
              <p14:nvPr/>
            </p14:nvContentPartPr>
            <p14:xfrm>
              <a:off x="5496450" y="2101620"/>
              <a:ext cx="669960" cy="5385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78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7CB2FC4-B613-4B86-9008-FB1EB409ACC5}"/>
              </a:ext>
            </a:extLst>
          </p:cNvPr>
          <p:cNvGrpSpPr/>
          <p:nvPr/>
        </p:nvGrpSpPr>
        <p:grpSpPr>
          <a:xfrm>
            <a:off x="53007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14:cNvPr>
              <p14:cNvContentPartPr/>
              <p14:nvPr/>
            </p14:nvContentPartPr>
            <p14:xfrm>
              <a:off x="5307540" y="3045765"/>
              <a:ext cx="405000" cy="2066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98900" y="3037125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14:cNvPr>
              <p14:cNvContentPartPr/>
              <p14:nvPr/>
            </p14:nvContentPartPr>
            <p14:xfrm>
              <a:off x="5724060" y="2986365"/>
              <a:ext cx="586440" cy="26352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15060" y="297772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0379564-6688-4766-A583-3A0336AC2262}"/>
              </a:ext>
            </a:extLst>
          </p:cNvPr>
          <p:cNvGrpSpPr/>
          <p:nvPr/>
        </p:nvGrpSpPr>
        <p:grpSpPr>
          <a:xfrm>
            <a:off x="56776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14:cNvPr>
              <p14:cNvContentPartPr/>
              <p14:nvPr/>
            </p14:nvContentPartPr>
            <p14:xfrm>
              <a:off x="1742175" y="2158950"/>
              <a:ext cx="669960" cy="53856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3535" y="215031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10D79C1-E27D-4428-BEA4-5B9B9A18E25C}"/>
              </a:ext>
            </a:extLst>
          </p:cNvPr>
          <p:cNvGrpSpPr/>
          <p:nvPr/>
        </p:nvGrpSpPr>
        <p:grpSpPr>
          <a:xfrm>
            <a:off x="1673340" y="2923435"/>
            <a:ext cx="797330" cy="1985000"/>
            <a:chOff x="3473565" y="2715505"/>
            <a:chExt cx="797330" cy="19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14:cNvPr>
                <p14:cNvContentPartPr/>
                <p14:nvPr/>
              </p14:nvContentPartPr>
              <p14:xfrm>
                <a:off x="3775500" y="2715505"/>
                <a:ext cx="81360" cy="10623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6860" y="2706505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14:cNvPr>
                <p14:cNvContentPartPr/>
                <p14:nvPr/>
              </p14:nvContentPartPr>
              <p14:xfrm>
                <a:off x="3473565" y="3848455"/>
                <a:ext cx="413280" cy="4852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4565" y="3839815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14:cNvPr>
                <p14:cNvContentPartPr/>
                <p14:nvPr/>
              </p14:nvContentPartPr>
              <p14:xfrm>
                <a:off x="3563495" y="4272465"/>
                <a:ext cx="707400" cy="42804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54495" y="4263465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14:cNvPr>
              <p14:cNvContentPartPr/>
              <p14:nvPr/>
            </p14:nvContentPartPr>
            <p14:xfrm>
              <a:off x="1872190" y="2742520"/>
              <a:ext cx="405000" cy="2066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63550" y="2733880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14:cNvPr>
              <p14:cNvContentPartPr/>
              <p14:nvPr/>
            </p14:nvContentPartPr>
            <p14:xfrm>
              <a:off x="1753100" y="3871800"/>
              <a:ext cx="586440" cy="26352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44100" y="3863160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0C87E45-4A6D-46E9-870F-58D0CA8E3255}"/>
              </a:ext>
            </a:extLst>
          </p:cNvPr>
          <p:cNvGrpSpPr/>
          <p:nvPr/>
        </p:nvGrpSpPr>
        <p:grpSpPr>
          <a:xfrm>
            <a:off x="1925685" y="2277645"/>
            <a:ext cx="284760" cy="326340"/>
            <a:chOff x="3715470" y="2117625"/>
            <a:chExt cx="284760" cy="3263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14:cNvPr>
                <p14:cNvContentPartPr/>
                <p14:nvPr/>
              </p14:nvContentPartPr>
              <p14:xfrm>
                <a:off x="3855525" y="2117625"/>
                <a:ext cx="20880" cy="1440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46525" y="2108625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14:cNvPr>
                <p14:cNvContentPartPr/>
                <p14:nvPr/>
              </p14:nvContentPartPr>
              <p14:xfrm>
                <a:off x="3860310" y="2178540"/>
                <a:ext cx="18000" cy="1404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131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14:cNvPr>
                <p14:cNvContentPartPr/>
                <p14:nvPr/>
              </p14:nvContentPartPr>
              <p14:xfrm>
                <a:off x="3836105" y="2253295"/>
                <a:ext cx="56520" cy="11916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27465" y="2244655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14:cNvPr>
                <p14:cNvContentPartPr/>
                <p14:nvPr/>
              </p14:nvContentPartPr>
              <p14:xfrm>
                <a:off x="3715470" y="2357925"/>
                <a:ext cx="284760" cy="860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06830" y="2348925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971B7F4D-B607-4709-BD1C-9D1B42C95920}"/>
              </a:ext>
            </a:extLst>
          </p:cNvPr>
          <p:cNvSpPr txBox="1"/>
          <p:nvPr/>
        </p:nvSpPr>
        <p:spPr>
          <a:xfrm>
            <a:off x="1179553" y="97872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</a:t>
            </a:r>
            <a:r>
              <a:rPr lang="de-DE" sz="2800" dirty="0" err="1"/>
              <a:t>only</a:t>
            </a:r>
            <a:endParaRPr lang="de-AT" sz="28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A5449F7-C7F9-473E-ABB9-7F76340D0E0A}"/>
              </a:ext>
            </a:extLst>
          </p:cNvPr>
          <p:cNvSpPr txBox="1"/>
          <p:nvPr/>
        </p:nvSpPr>
        <p:spPr>
          <a:xfrm>
            <a:off x="4681648" y="978720"/>
            <a:ext cx="2461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</a:t>
            </a:r>
            <a:endParaRPr lang="de-AT" sz="28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6AE881D-9F2B-48A7-81C6-EE94272DFEBE}"/>
              </a:ext>
            </a:extLst>
          </p:cNvPr>
          <p:cNvSpPr txBox="1"/>
          <p:nvPr/>
        </p:nvSpPr>
        <p:spPr>
          <a:xfrm>
            <a:off x="7955202" y="978720"/>
            <a:ext cx="3417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 + JS</a:t>
            </a:r>
            <a:endParaRPr lang="de-AT" sz="2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CE1DE20-C28B-4C0D-BFB2-A690F942CDC1}"/>
              </a:ext>
            </a:extLst>
          </p:cNvPr>
          <p:cNvSpPr txBox="1"/>
          <p:nvPr/>
        </p:nvSpPr>
        <p:spPr>
          <a:xfrm>
            <a:off x="572877" y="5270500"/>
            <a:ext cx="340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 err="1"/>
              <a:t>gives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building</a:t>
            </a:r>
            <a:r>
              <a:rPr lang="de-DE" sz="2000" dirty="0"/>
              <a:t> </a:t>
            </a:r>
            <a:r>
              <a:rPr lang="de-DE" sz="2000" dirty="0" err="1"/>
              <a:t>blocks</a:t>
            </a:r>
            <a:endParaRPr lang="de-DE" sz="2000" dirty="0"/>
          </a:p>
          <a:p>
            <a:pPr algn="ctr"/>
            <a:r>
              <a:rPr lang="de-DE" sz="2000" dirty="0"/>
              <a:t>and a </a:t>
            </a:r>
            <a:r>
              <a:rPr lang="de-DE" sz="2000" dirty="0" err="1"/>
              <a:t>basic</a:t>
            </a:r>
            <a:r>
              <a:rPr lang="de-DE" sz="2000" dirty="0"/>
              <a:t> </a:t>
            </a:r>
            <a:r>
              <a:rPr lang="de-DE" sz="2000" dirty="0" err="1"/>
              <a:t>structure</a:t>
            </a:r>
            <a:endParaRPr lang="de-AT" sz="20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CA0EEFD-819F-44E2-9D14-AFB68AF67BC6}"/>
              </a:ext>
            </a:extLst>
          </p:cNvPr>
          <p:cNvSpPr txBox="1"/>
          <p:nvPr/>
        </p:nvSpPr>
        <p:spPr>
          <a:xfrm>
            <a:off x="4715955" y="5371005"/>
            <a:ext cx="2383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makes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„</a:t>
            </a:r>
            <a:r>
              <a:rPr lang="de-DE" sz="2000" dirty="0" err="1"/>
              <a:t>pretty</a:t>
            </a:r>
            <a:r>
              <a:rPr lang="de-DE" sz="2000" dirty="0"/>
              <a:t>“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429EDA6-6450-4488-A589-FF4FB16454D1}"/>
              </a:ext>
            </a:extLst>
          </p:cNvPr>
          <p:cNvSpPr txBox="1"/>
          <p:nvPr/>
        </p:nvSpPr>
        <p:spPr>
          <a:xfrm>
            <a:off x="9134289" y="5371005"/>
            <a:ext cx="163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party</a:t>
            </a:r>
            <a:r>
              <a:rPr lang="de-DE" sz="2000" dirty="0"/>
              <a:t> </a:t>
            </a:r>
            <a:r>
              <a:rPr lang="de-DE" sz="2000" dirty="0" err="1"/>
              <a:t>hard</a:t>
            </a:r>
            <a:r>
              <a:rPr lang="de-DE" sz="2000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14:cNvPr>
              <p14:cNvContentPartPr/>
              <p14:nvPr/>
            </p14:nvContentPartPr>
            <p14:xfrm>
              <a:off x="9619650" y="2101620"/>
              <a:ext cx="669960" cy="5385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110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13622755-8598-4A9E-94D9-C904420009E6}"/>
              </a:ext>
            </a:extLst>
          </p:cNvPr>
          <p:cNvGrpSpPr/>
          <p:nvPr/>
        </p:nvGrpSpPr>
        <p:grpSpPr>
          <a:xfrm>
            <a:off x="94239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14:cNvPr>
              <p14:cNvContentPartPr/>
              <p14:nvPr/>
            </p14:nvContentPartPr>
            <p14:xfrm>
              <a:off x="9430740" y="3045765"/>
              <a:ext cx="405000" cy="20664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421740" y="3036749"/>
                <a:ext cx="422640" cy="224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14:cNvPr>
              <p14:cNvContentPartPr/>
              <p14:nvPr/>
            </p14:nvContentPartPr>
            <p14:xfrm>
              <a:off x="9847260" y="2986365"/>
              <a:ext cx="586440" cy="2635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38260" y="297736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A8A8F53-24B0-4E29-BA1C-BA40FF656E61}"/>
              </a:ext>
            </a:extLst>
          </p:cNvPr>
          <p:cNvGrpSpPr/>
          <p:nvPr/>
        </p:nvGrpSpPr>
        <p:grpSpPr>
          <a:xfrm>
            <a:off x="98008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DB6A409-9D72-4125-BE8C-04A02DC7011B}"/>
              </a:ext>
            </a:extLst>
          </p:cNvPr>
          <p:cNvGrpSpPr/>
          <p:nvPr/>
        </p:nvGrpSpPr>
        <p:grpSpPr>
          <a:xfrm rot="16200000">
            <a:off x="10182533" y="3171386"/>
            <a:ext cx="908640" cy="260640"/>
            <a:chOff x="2988646" y="3354434"/>
            <a:chExt cx="9086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14:cNvPr>
                <p14:cNvContentPartPr/>
                <p14:nvPr/>
              </p14:nvContentPartPr>
              <p14:xfrm>
                <a:off x="2988646" y="3386834"/>
                <a:ext cx="861840" cy="22824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79646" y="3378194"/>
                  <a:ext cx="879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14:cNvPr>
                <p14:cNvContentPartPr/>
                <p14:nvPr/>
              </p14:nvContentPartPr>
              <p14:xfrm>
                <a:off x="3594526" y="3354434"/>
                <a:ext cx="302760" cy="20736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85526" y="3345794"/>
                  <a:ext cx="320400" cy="22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879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000"/>
                            </p:stCondLst>
                            <p:childTnLst>
                              <p:par>
                                <p:cTn id="16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4" grpId="0"/>
      <p:bldP spid="46" grpId="0"/>
      <p:bldP spid="48" grpId="0"/>
      <p:bldP spid="5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A0571D6-813C-4799-A378-6ACD2733B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22" y="1569048"/>
            <a:ext cx="5026208" cy="335784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1BD39-3DE5-4EF1-9EE4-010561F0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5"/>
          <a:stretch/>
        </p:blipFill>
        <p:spPr>
          <a:xfrm>
            <a:off x="7336720" y="1744527"/>
            <a:ext cx="3766024" cy="30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035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9448BD7-688F-4C82-B1D4-FDDBD60D5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26" y="1001356"/>
            <a:ext cx="7313222" cy="48552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A990868-4305-4681-B21A-AB5C51B73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000" y="1001356"/>
            <a:ext cx="3221732" cy="485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938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B434FD-AE6D-4941-A816-8B26C23C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17" y="772510"/>
            <a:ext cx="7279803" cy="531297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7AD5FD9-E5BA-4F54-93F0-40F7C823B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"/>
          <a:stretch/>
        </p:blipFill>
        <p:spPr>
          <a:xfrm>
            <a:off x="7998371" y="1535002"/>
            <a:ext cx="4193629" cy="411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5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5BEE9-4737-4842-A0D4-BC703035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F54D09-378A-43DF-9197-7ED0311D0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 to treat a HTML/XML document as a tree with objects as it’s nodes</a:t>
            </a:r>
          </a:p>
          <a:p>
            <a:endParaRPr lang="en-US" dirty="0"/>
          </a:p>
          <a:p>
            <a:r>
              <a:rPr lang="en-US" dirty="0"/>
              <a:t>Browser constructs a DOM-Tree of the loaded HTML</a:t>
            </a:r>
          </a:p>
          <a:p>
            <a:endParaRPr lang="en-US" dirty="0"/>
          </a:p>
          <a:p>
            <a:r>
              <a:rPr lang="en-US" dirty="0"/>
              <a:t>JavaScript can interact with these DOM-Objects through a defined DOM-Interface</a:t>
            </a:r>
          </a:p>
        </p:txBody>
      </p:sp>
    </p:spTree>
    <p:extLst>
      <p:ext uri="{BB962C8B-B14F-4D97-AF65-F5344CB8AC3E}">
        <p14:creationId xmlns:p14="http://schemas.microsoft.com/office/powerpoint/2010/main" val="8576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F5AD562-9A83-44B8-9046-AE5F4D61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8188"/>
            <a:ext cx="7409792" cy="32113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7A1D07-0572-43BA-A8BC-2165DA35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7" y="3553091"/>
            <a:ext cx="10846676" cy="32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281A029-F290-49F3-8F0D-F6B2834AB33A}"/>
              </a:ext>
            </a:extLst>
          </p:cNvPr>
          <p:cNvGrpSpPr/>
          <p:nvPr/>
        </p:nvGrpSpPr>
        <p:grpSpPr>
          <a:xfrm>
            <a:off x="271053" y="914727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4DBEAABE-8D21-4E19-A02B-9834DD9D4CDE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5">
                <p14:nvContentPartPr>
                  <p14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0951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50564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CD868-4823-4929-B3AF-FB3297E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6D280-41D3-4CBC-979F-FD735E6C5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229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HTTP is a stateless application-layer protocol based on requests and responses</a:t>
            </a:r>
          </a:p>
          <a:p>
            <a:endParaRPr lang="en-US" dirty="0"/>
          </a:p>
          <a:p>
            <a:r>
              <a:rPr lang="en-US" dirty="0"/>
              <a:t>It’s plaintext, so wrap it in well configured TLS</a:t>
            </a:r>
          </a:p>
          <a:p>
            <a:endParaRPr lang="en-US" dirty="0"/>
          </a:p>
          <a:p>
            <a:r>
              <a:rPr lang="en-US" dirty="0"/>
              <a:t>Harden your webserver properly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1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4E67DA0A-CEF4-4782-8680-2AFC75A580BF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clear</a:t>
            </a:r>
            <a:r>
              <a:rPr lang="de-DE" sz="6600" dirty="0"/>
              <a:t> </a:t>
            </a:r>
            <a:r>
              <a:rPr lang="de-DE" sz="6600" dirty="0" err="1"/>
              <a:t>now</a:t>
            </a:r>
            <a:r>
              <a:rPr lang="de-DE" sz="6600" dirty="0"/>
              <a:t> </a:t>
            </a: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happens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you</a:t>
            </a:r>
            <a:r>
              <a:rPr lang="de-DE" sz="6600" dirty="0"/>
              <a:t> type in a URL and press </a:t>
            </a:r>
            <a:r>
              <a:rPr lang="de-DE" sz="6600" dirty="0" err="1"/>
              <a:t>enter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9767797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CD2F3D8-A743-4F3B-9D4A-F3B53345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B1F43F-1F84-4834-A1B3-6E80CB806C8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9126345" cy="252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Architecture of web applications (</a:t>
            </a:r>
            <a:r>
              <a:rPr lang="en-US" dirty="0" err="1"/>
              <a:t>german</a:t>
            </a:r>
            <a:r>
              <a:rPr lang="en-US" dirty="0"/>
              <a:t> only):</a:t>
            </a:r>
          </a:p>
          <a:p>
            <a:pPr lvl="1"/>
            <a:r>
              <a:rPr lang="en-US" dirty="0"/>
              <a:t>https://snikt.net/WebSec.pdf - Chapter 6.1</a:t>
            </a:r>
          </a:p>
          <a:p>
            <a:pPr lvl="1"/>
            <a:endParaRPr lang="en-US" dirty="0"/>
          </a:p>
          <a:p>
            <a:r>
              <a:rPr lang="en-US" dirty="0"/>
              <a:t>DNS &amp; HTTP &amp; TLS:</a:t>
            </a:r>
          </a:p>
          <a:p>
            <a:pPr lvl="1"/>
            <a:r>
              <a:rPr lang="en-US" dirty="0"/>
              <a:t>https://web.stanford.edu/class/cs253/</a:t>
            </a:r>
          </a:p>
          <a:p>
            <a:pPr lvl="2"/>
            <a:r>
              <a:rPr lang="en-US" dirty="0"/>
              <a:t>Lecture 01 &amp; Lecture 02 &amp; Lecture 11</a:t>
            </a:r>
          </a:p>
        </p:txBody>
      </p:sp>
    </p:spTree>
    <p:extLst>
      <p:ext uri="{BB962C8B-B14F-4D97-AF65-F5344CB8AC3E}">
        <p14:creationId xmlns:p14="http://schemas.microsoft.com/office/powerpoint/2010/main" val="157350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0483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0E103F5-5A79-4C44-BB6D-D58CF31A9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456" y="2140655"/>
            <a:ext cx="10269354" cy="27884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6600" dirty="0" err="1"/>
              <a:t>You</a:t>
            </a:r>
            <a:r>
              <a:rPr lang="de-DE" sz="6600" dirty="0"/>
              <a:t> </a:t>
            </a:r>
            <a:r>
              <a:rPr lang="de-DE" sz="6600" dirty="0" err="1"/>
              <a:t>already</a:t>
            </a:r>
            <a:r>
              <a:rPr lang="de-DE" sz="6600" dirty="0"/>
              <a:t> </a:t>
            </a:r>
            <a:r>
              <a:rPr lang="de-DE" sz="6600" dirty="0" err="1"/>
              <a:t>know</a:t>
            </a:r>
            <a:r>
              <a:rPr lang="de-DE" sz="6600" dirty="0"/>
              <a:t> DNS</a:t>
            </a:r>
          </a:p>
          <a:p>
            <a:pPr marL="0" indent="0" algn="ctr">
              <a:buNone/>
            </a:pP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go</a:t>
            </a:r>
            <a:r>
              <a:rPr lang="de-DE" sz="6600" dirty="0"/>
              <a:t> </a:t>
            </a:r>
            <a:r>
              <a:rPr lang="de-DE" sz="6600" dirty="0" err="1"/>
              <a:t>wrong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823506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4224</Words>
  <Application>Microsoft Office PowerPoint</Application>
  <PresentationFormat>Breitbild</PresentationFormat>
  <Paragraphs>787</Paragraphs>
  <Slides>73</Slides>
  <Notes>34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73</vt:i4>
      </vt:variant>
    </vt:vector>
  </HeadingPairs>
  <TitlesOfParts>
    <vt:vector size="80" baseType="lpstr">
      <vt:lpstr>Arial</vt:lpstr>
      <vt:lpstr>Calibri</vt:lpstr>
      <vt:lpstr>Consolas</vt:lpstr>
      <vt:lpstr>Symbol</vt:lpstr>
      <vt:lpstr>Verdana</vt:lpstr>
      <vt:lpstr>Wingdings</vt:lpstr>
      <vt:lpstr>Office</vt:lpstr>
      <vt:lpstr>Architecture &amp; Basic Web Procedure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 Request Verbs / Methods</vt:lpstr>
      <vt:lpstr>HTTP Request Verbs / Methods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Monolithic vs. Microservice</vt:lpstr>
      <vt:lpstr>PowerPoint-Präsentation</vt:lpstr>
      <vt:lpstr>PowerPoint-Präsentation</vt:lpstr>
      <vt:lpstr>Request Routing</vt:lpstr>
      <vt:lpstr>PowerPoint-Präsentation</vt:lpstr>
      <vt:lpstr>PowerPoint-Präsentation</vt:lpstr>
      <vt:lpstr>PowerPoint-Präsentation</vt:lpstr>
      <vt:lpstr>HTTP Response Status Codes</vt:lpstr>
      <vt:lpstr>PowerPoint-Präsentation</vt:lpstr>
      <vt:lpstr>PowerPoint-Präsentation</vt:lpstr>
      <vt:lpstr>PowerPoint-Präsentation</vt:lpstr>
      <vt:lpstr>More technical information disclosures…</vt:lpstr>
      <vt:lpstr>More technical information disclosures…</vt:lpstr>
      <vt:lpstr>More technical information disclosures…</vt:lpstr>
      <vt:lpstr>More technical information disclosures…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Transport Layer Security (TLS)</vt:lpstr>
      <vt:lpstr>Let’s Encrypt </vt:lpstr>
      <vt:lpstr>PFS – Perfect Forward Secrecy</vt:lpstr>
      <vt:lpstr>TLS – Avoid common pitfalls</vt:lpstr>
      <vt:lpstr>TLS – Avoid common pitfalls</vt:lpstr>
      <vt:lpstr>TLS – Avoid common pitfalls</vt:lpstr>
      <vt:lpstr>HSTS – HTTP Strict Transport Security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Document Object Model (DOM)</vt:lpstr>
      <vt:lpstr>PowerPoint-Präsentation</vt:lpstr>
      <vt:lpstr>PowerPoint-Präsentation</vt:lpstr>
      <vt:lpstr>Key messages</vt:lpstr>
      <vt:lpstr>PowerPoint-Präsentation</vt:lpstr>
      <vt:lpstr>Recommended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2022-10-22T12:28:40Z</dcterms:modified>
</cp:coreProperties>
</file>